
<file path=[Content_Types].xml><?xml version="1.0" encoding="utf-8"?>
<Types xmlns="http://schemas.openxmlformats.org/package/2006/content-types">
  <Default Extension="xml" ContentType="application/xml"/>
  <Default Extension="wav" ContentType="audio/wav"/>
  <Default Extension="bin" ContentType="application/vnd.openxmlformats-officedocument.presentationml.printerSettings"/>
  <Default Extension="png" ContentType="image/png"/>
  <Default Extension="jpe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318" r:id="rId2"/>
    <p:sldId id="257" r:id="rId3"/>
    <p:sldId id="258" r:id="rId4"/>
    <p:sldId id="256" r:id="rId5"/>
    <p:sldId id="259" r:id="rId6"/>
    <p:sldId id="291" r:id="rId7"/>
    <p:sldId id="260" r:id="rId8"/>
    <p:sldId id="292" r:id="rId9"/>
    <p:sldId id="261" r:id="rId10"/>
    <p:sldId id="293" r:id="rId11"/>
    <p:sldId id="262" r:id="rId12"/>
    <p:sldId id="294" r:id="rId13"/>
    <p:sldId id="263" r:id="rId14"/>
    <p:sldId id="295" r:id="rId15"/>
    <p:sldId id="264" r:id="rId16"/>
    <p:sldId id="296" r:id="rId17"/>
    <p:sldId id="265" r:id="rId18"/>
    <p:sldId id="297" r:id="rId19"/>
    <p:sldId id="266" r:id="rId20"/>
    <p:sldId id="298" r:id="rId21"/>
    <p:sldId id="267" r:id="rId22"/>
    <p:sldId id="299" r:id="rId23"/>
    <p:sldId id="268" r:id="rId24"/>
    <p:sldId id="300" r:id="rId25"/>
    <p:sldId id="269" r:id="rId26"/>
    <p:sldId id="301" r:id="rId27"/>
    <p:sldId id="270" r:id="rId28"/>
    <p:sldId id="302" r:id="rId29"/>
    <p:sldId id="271" r:id="rId30"/>
    <p:sldId id="303" r:id="rId31"/>
    <p:sldId id="272" r:id="rId32"/>
    <p:sldId id="304" r:id="rId33"/>
    <p:sldId id="273" r:id="rId34"/>
    <p:sldId id="305" r:id="rId35"/>
    <p:sldId id="274" r:id="rId36"/>
    <p:sldId id="306" r:id="rId37"/>
    <p:sldId id="275" r:id="rId38"/>
    <p:sldId id="307" r:id="rId39"/>
    <p:sldId id="276" r:id="rId40"/>
    <p:sldId id="308" r:id="rId41"/>
    <p:sldId id="277" r:id="rId42"/>
    <p:sldId id="309" r:id="rId43"/>
    <p:sldId id="278" r:id="rId44"/>
    <p:sldId id="310" r:id="rId45"/>
    <p:sldId id="279" r:id="rId46"/>
    <p:sldId id="311" r:id="rId47"/>
    <p:sldId id="280" r:id="rId48"/>
    <p:sldId id="312" r:id="rId49"/>
    <p:sldId id="281" r:id="rId50"/>
    <p:sldId id="313" r:id="rId51"/>
    <p:sldId id="282" r:id="rId52"/>
    <p:sldId id="314" r:id="rId53"/>
    <p:sldId id="283" r:id="rId54"/>
    <p:sldId id="315" r:id="rId55"/>
    <p:sldId id="289" r:id="rId56"/>
    <p:sldId id="290" r:id="rId57"/>
    <p:sldId id="316" r:id="rId58"/>
  </p:sldIdLst>
  <p:sldSz cx="9144000" cy="6858000" type="screen4x3"/>
  <p:notesSz cx="6858000" cy="9199563"/>
  <p:defaultTextStyle>
    <a:defPPr>
      <a:defRPr lang="en-US"/>
    </a:defPPr>
    <a:lvl1pPr algn="ctr" rtl="0" eaLnBrk="0" fontAlgn="base" hangingPunct="0">
      <a:spcBef>
        <a:spcPct val="0"/>
      </a:spcBef>
      <a:spcAft>
        <a:spcPct val="0"/>
      </a:spcAft>
      <a:defRPr sz="2400" b="1" kern="1200">
        <a:solidFill>
          <a:srgbClr val="FF9933"/>
        </a:solidFill>
        <a:latin typeface="Times New Roman" charset="0"/>
        <a:ea typeface="ＭＳ Ｐゴシック" charset="-128"/>
        <a:cs typeface="+mn-cs"/>
      </a:defRPr>
    </a:lvl1pPr>
    <a:lvl2pPr marL="457200" algn="ctr" rtl="0" eaLnBrk="0" fontAlgn="base" hangingPunct="0">
      <a:spcBef>
        <a:spcPct val="0"/>
      </a:spcBef>
      <a:spcAft>
        <a:spcPct val="0"/>
      </a:spcAft>
      <a:defRPr sz="2400" b="1" kern="1200">
        <a:solidFill>
          <a:srgbClr val="FF9933"/>
        </a:solidFill>
        <a:latin typeface="Times New Roman" charset="0"/>
        <a:ea typeface="ＭＳ Ｐゴシック" charset="-128"/>
        <a:cs typeface="+mn-cs"/>
      </a:defRPr>
    </a:lvl2pPr>
    <a:lvl3pPr marL="914400" algn="ctr" rtl="0" eaLnBrk="0" fontAlgn="base" hangingPunct="0">
      <a:spcBef>
        <a:spcPct val="0"/>
      </a:spcBef>
      <a:spcAft>
        <a:spcPct val="0"/>
      </a:spcAft>
      <a:defRPr sz="2400" b="1" kern="1200">
        <a:solidFill>
          <a:srgbClr val="FF9933"/>
        </a:solidFill>
        <a:latin typeface="Times New Roman" charset="0"/>
        <a:ea typeface="ＭＳ Ｐゴシック" charset="-128"/>
        <a:cs typeface="+mn-cs"/>
      </a:defRPr>
    </a:lvl3pPr>
    <a:lvl4pPr marL="1371600" algn="ctr" rtl="0" eaLnBrk="0" fontAlgn="base" hangingPunct="0">
      <a:spcBef>
        <a:spcPct val="0"/>
      </a:spcBef>
      <a:spcAft>
        <a:spcPct val="0"/>
      </a:spcAft>
      <a:defRPr sz="2400" b="1" kern="1200">
        <a:solidFill>
          <a:srgbClr val="FF9933"/>
        </a:solidFill>
        <a:latin typeface="Times New Roman" charset="0"/>
        <a:ea typeface="ＭＳ Ｐゴシック" charset="-128"/>
        <a:cs typeface="+mn-cs"/>
      </a:defRPr>
    </a:lvl4pPr>
    <a:lvl5pPr marL="1828800" algn="ctr" rtl="0" eaLnBrk="0" fontAlgn="base" hangingPunct="0">
      <a:spcBef>
        <a:spcPct val="0"/>
      </a:spcBef>
      <a:spcAft>
        <a:spcPct val="0"/>
      </a:spcAft>
      <a:defRPr sz="2400" b="1" kern="1200">
        <a:solidFill>
          <a:srgbClr val="FF9933"/>
        </a:solidFill>
        <a:latin typeface="Times New Roman" charset="0"/>
        <a:ea typeface="ＭＳ Ｐゴシック" charset="-128"/>
        <a:cs typeface="+mn-cs"/>
      </a:defRPr>
    </a:lvl5pPr>
    <a:lvl6pPr marL="2286000" algn="l" defTabSz="914400" rtl="0" eaLnBrk="1" latinLnBrk="0" hangingPunct="1">
      <a:defRPr sz="2400" b="1" kern="1200">
        <a:solidFill>
          <a:srgbClr val="FF9933"/>
        </a:solidFill>
        <a:latin typeface="Times New Roman" charset="0"/>
        <a:ea typeface="ＭＳ Ｐゴシック" charset="-128"/>
        <a:cs typeface="+mn-cs"/>
      </a:defRPr>
    </a:lvl6pPr>
    <a:lvl7pPr marL="2743200" algn="l" defTabSz="914400" rtl="0" eaLnBrk="1" latinLnBrk="0" hangingPunct="1">
      <a:defRPr sz="2400" b="1" kern="1200">
        <a:solidFill>
          <a:srgbClr val="FF9933"/>
        </a:solidFill>
        <a:latin typeface="Times New Roman" charset="0"/>
        <a:ea typeface="ＭＳ Ｐゴシック" charset="-128"/>
        <a:cs typeface="+mn-cs"/>
      </a:defRPr>
    </a:lvl7pPr>
    <a:lvl8pPr marL="3200400" algn="l" defTabSz="914400" rtl="0" eaLnBrk="1" latinLnBrk="0" hangingPunct="1">
      <a:defRPr sz="2400" b="1" kern="1200">
        <a:solidFill>
          <a:srgbClr val="FF9933"/>
        </a:solidFill>
        <a:latin typeface="Times New Roman" charset="0"/>
        <a:ea typeface="ＭＳ Ｐゴシック" charset="-128"/>
        <a:cs typeface="+mn-cs"/>
      </a:defRPr>
    </a:lvl8pPr>
    <a:lvl9pPr marL="3657600" algn="l" defTabSz="914400" rtl="0" eaLnBrk="1" latinLnBrk="0" hangingPunct="1">
      <a:defRPr sz="2400" b="1" kern="1200">
        <a:solidFill>
          <a:srgbClr val="FF9933"/>
        </a:solidFill>
        <a:latin typeface="Times New Roman"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832" y="-10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458" y="-84"/>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notesMaster" Target="notesMasters/notes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handoutMaster" Target="handoutMasters/handoutMaster1.xml"/><Relationship Id="rId61" Type="http://schemas.openxmlformats.org/officeDocument/2006/relationships/printerSettings" Target="printerSettings/printerSettings1.bin"/><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68611"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8612"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68613"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7F5629F-DB6A-467B-BE43-F9E29E1B4466}" type="slidenum">
              <a:rPr lang="en-US"/>
              <a:pPr/>
              <a:t>‹#›</a:t>
            </a:fld>
            <a:endParaRPr lang="en-US"/>
          </a:p>
        </p:txBody>
      </p:sp>
    </p:spTree>
    <p:extLst>
      <p:ext uri="{BB962C8B-B14F-4D97-AF65-F5344CB8AC3E}">
        <p14:creationId xmlns:p14="http://schemas.microsoft.com/office/powerpoint/2010/main" val="568348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endParaRPr lang="en-US"/>
          </a:p>
        </p:txBody>
      </p:sp>
      <p:sp>
        <p:nvSpPr>
          <p:cNvPr id="1126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en-US"/>
          </a:p>
        </p:txBody>
      </p:sp>
      <p:sp>
        <p:nvSpPr>
          <p:cNvPr id="14340" name="Rectangle 4"/>
          <p:cNvSpPr>
            <a:spLocks noGrp="1" noRot="1" noChangeAspect="1" noChangeArrowheads="1" noTextEdit="1"/>
          </p:cNvSpPr>
          <p:nvPr>
            <p:ph type="sldImg" idx="2"/>
          </p:nvPr>
        </p:nvSpPr>
        <p:spPr bwMode="auto">
          <a:xfrm>
            <a:off x="1130300" y="690563"/>
            <a:ext cx="4598988" cy="344963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endParaRPr lang="en-US"/>
          </a:p>
        </p:txBody>
      </p:sp>
      <p:sp>
        <p:nvSpPr>
          <p:cNvPr id="11271" name="Rectangle 7"/>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8D96E510-A37C-4194-976E-67270494E02A}" type="slidenum">
              <a:rPr lang="en-US"/>
              <a:pPr/>
              <a:t>‹#›</a:t>
            </a:fld>
            <a:endParaRPr lang="en-US"/>
          </a:p>
        </p:txBody>
      </p:sp>
    </p:spTree>
    <p:extLst>
      <p:ext uri="{BB962C8B-B14F-4D97-AF65-F5344CB8AC3E}">
        <p14:creationId xmlns:p14="http://schemas.microsoft.com/office/powerpoint/2010/main" val="2565344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130349F-A52E-4F48-9ABE-3B33DB8007C3}" type="slidenum">
              <a:rPr lang="en-US"/>
              <a:pPr/>
              <a:t>3</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1102936-128C-480C-95DD-8C560CF325A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C27132D6-E555-435D-B985-B5DBF4BC6CD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EA80026-AC79-492F-9F91-E5211153BA9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89D1AD5-5179-4C30-B6B3-AEB11F4D045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2FC7800-433D-433C-B9D1-92DFA3896B6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DB76B5E-5CF3-495B-89C9-F9173FA478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26F285F3-7CF2-4189-8EE3-0DA195F3D5F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EEE18F16-16AB-4227-9234-F0392374987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35947704-6B8E-42B4-A35D-F1730931C24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A8B15F0-F3F6-4074-963F-A963B87373E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F9BBC028-BF10-46B4-AF66-AB3AE8585A2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a:solidFill>
                  <a:schemeClr val="tx1"/>
                </a:solidFill>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B0CCA72C-2814-448F-A12F-26513376C78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128"/>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128"/>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128"/>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128"/>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2.xml"/><Relationship Id="rId3"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4.xml"/><Relationship Id="rId3"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6.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8.xml"/><Relationship Id="rId3"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0.xml"/><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wav"/><Relationship Id="rId3" Type="http://schemas.openxmlformats.org/officeDocument/2006/relationships/slide" Target="slide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2.xml"/><Relationship Id="rId3"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4.xml"/><Relationship Id="rId3" Type="http://schemas.openxmlformats.org/officeDocument/2006/relationships/image" Target="../media/image1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6.xml"/><Relationship Id="rId3" Type="http://schemas.openxmlformats.org/officeDocument/2006/relationships/image" Target="../media/image1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8.xml"/><Relationship Id="rId3"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30.xml"/><Relationship Id="rId3"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4" Type="http://schemas.openxmlformats.org/officeDocument/2006/relationships/slide" Target="slide55.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32.xml"/><Relationship Id="rId3" Type="http://schemas.openxmlformats.org/officeDocument/2006/relationships/image" Target="../media/image15.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34.xml"/><Relationship Id="rId3" Type="http://schemas.openxmlformats.org/officeDocument/2006/relationships/image" Target="../media/image16.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36.xml"/><Relationship Id="rId3" Type="http://schemas.openxmlformats.org/officeDocument/2006/relationships/image" Target="../media/image17.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38.xml"/><Relationship Id="rId3" Type="http://schemas.openxmlformats.org/officeDocument/2006/relationships/image" Target="../media/image18.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0.xml"/><Relationship Id="rId3" Type="http://schemas.openxmlformats.org/officeDocument/2006/relationships/image" Target="../media/image19.jpeg"/></Relationships>
</file>

<file path=ppt/slides/_rels/slide4.xml.rels><?xml version="1.0" encoding="UTF-8" standalone="yes"?>
<Relationships xmlns="http://schemas.openxmlformats.org/package/2006/relationships"><Relationship Id="rId9" Type="http://schemas.openxmlformats.org/officeDocument/2006/relationships/slide" Target="slide13.xml"/><Relationship Id="rId20" Type="http://schemas.openxmlformats.org/officeDocument/2006/relationships/slide" Target="slide23.xml"/><Relationship Id="rId21" Type="http://schemas.openxmlformats.org/officeDocument/2006/relationships/slide" Target="slide29.xml"/><Relationship Id="rId22" Type="http://schemas.openxmlformats.org/officeDocument/2006/relationships/slide" Target="slide39.xml"/><Relationship Id="rId23" Type="http://schemas.openxmlformats.org/officeDocument/2006/relationships/slide" Target="slide49.xml"/><Relationship Id="rId24" Type="http://schemas.openxmlformats.org/officeDocument/2006/relationships/slide" Target="slide31.xml"/><Relationship Id="rId25" Type="http://schemas.openxmlformats.org/officeDocument/2006/relationships/slide" Target="slide41.xml"/><Relationship Id="rId26" Type="http://schemas.openxmlformats.org/officeDocument/2006/relationships/slide" Target="slide51.xml"/><Relationship Id="rId27" Type="http://schemas.openxmlformats.org/officeDocument/2006/relationships/slide" Target="slide33.xml"/><Relationship Id="rId28" Type="http://schemas.openxmlformats.org/officeDocument/2006/relationships/slide" Target="slide43.xml"/><Relationship Id="rId29" Type="http://schemas.openxmlformats.org/officeDocument/2006/relationships/slide" Target="slide53.xml"/><Relationship Id="rId30" Type="http://schemas.openxmlformats.org/officeDocument/2006/relationships/image" Target="../media/image1.png"/><Relationship Id="rId10" Type="http://schemas.openxmlformats.org/officeDocument/2006/relationships/slide" Target="slide15.xml"/><Relationship Id="rId11" Type="http://schemas.openxmlformats.org/officeDocument/2006/relationships/slide" Target="slide25.xml"/><Relationship Id="rId12" Type="http://schemas.openxmlformats.org/officeDocument/2006/relationships/slide" Target="slide35.xml"/><Relationship Id="rId13" Type="http://schemas.openxmlformats.org/officeDocument/2006/relationships/slide" Target="slide45.xml"/><Relationship Id="rId14" Type="http://schemas.openxmlformats.org/officeDocument/2006/relationships/slide" Target="slide17.xml"/><Relationship Id="rId15" Type="http://schemas.openxmlformats.org/officeDocument/2006/relationships/slide" Target="slide27.xml"/><Relationship Id="rId16" Type="http://schemas.openxmlformats.org/officeDocument/2006/relationships/slide" Target="slide37.xml"/><Relationship Id="rId17" Type="http://schemas.openxmlformats.org/officeDocument/2006/relationships/slide" Target="slide47.xml"/><Relationship Id="rId18" Type="http://schemas.openxmlformats.org/officeDocument/2006/relationships/slide" Target="slide19.xml"/><Relationship Id="rId19" Type="http://schemas.openxmlformats.org/officeDocument/2006/relationships/slide" Target="slide21.xml"/><Relationship Id="rId1" Type="http://schemas.microsoft.com/office/2007/relationships/media" Target="../media/media1.WAV"/><Relationship Id="rId2" Type="http://schemas.openxmlformats.org/officeDocument/2006/relationships/audio" Target="../media/media1.WAV"/><Relationship Id="rId3" Type="http://schemas.openxmlformats.org/officeDocument/2006/relationships/slideLayout" Target="../slideLayouts/slideLayout7.xml"/><Relationship Id="rId4" Type="http://schemas.openxmlformats.org/officeDocument/2006/relationships/slide" Target="slide3.xml"/><Relationship Id="rId5" Type="http://schemas.openxmlformats.org/officeDocument/2006/relationships/slide" Target="slide5.xml"/><Relationship Id="rId6" Type="http://schemas.openxmlformats.org/officeDocument/2006/relationships/slide" Target="slide7.xml"/><Relationship Id="rId7" Type="http://schemas.openxmlformats.org/officeDocument/2006/relationships/slide" Target="slide9.xml"/><Relationship Id="rId8" Type="http://schemas.openxmlformats.org/officeDocument/2006/relationships/slide" Target="slide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2.xml"/><Relationship Id="rId3" Type="http://schemas.openxmlformats.org/officeDocument/2006/relationships/image" Target="../media/image20.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4.xml"/><Relationship Id="rId3" Type="http://schemas.openxmlformats.org/officeDocument/2006/relationships/image" Target="../media/image21.jpe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6.xml"/><Relationship Id="rId3" Type="http://schemas.openxmlformats.org/officeDocument/2006/relationships/image" Target="../media/image22.jpe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8.xml"/><Relationship Id="rId3" Type="http://schemas.openxmlformats.org/officeDocument/2006/relationships/image" Target="../media/image23.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0.xml"/><Relationship Id="rId3" Type="http://schemas.openxmlformats.org/officeDocument/2006/relationships/image" Target="../media/image2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6.xml"/><Relationship Id="rId3"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2.xml"/><Relationship Id="rId3" Type="http://schemas.openxmlformats.org/officeDocument/2006/relationships/image" Target="../media/image25.jpe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 Id="rId3" Type="http://schemas.openxmlformats.org/officeDocument/2006/relationships/image" Target="../media/image26.jpe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6.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1.png"/><Relationship Id="rId1" Type="http://schemas.microsoft.com/office/2007/relationships/media" Target="file:///C:\Documents%20and%20Settings\koverstr\My%20Documents\thinktheme%5b1%5d.wav" TargetMode="External"/><Relationship Id="rId2" Type="http://schemas.openxmlformats.org/officeDocument/2006/relationships/audio" Target="file:///C:\Documents%20and%20Settings\koverstr\My%20Documents\thinktheme%5b1%5d.wav"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8.xml"/><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143000"/>
          </a:xfrm>
        </p:spPr>
        <p:txBody>
          <a:bodyPr/>
          <a:lstStyle/>
          <a:p>
            <a:r>
              <a:rPr lang="en-US" sz="4000" smtClean="0">
                <a:solidFill>
                  <a:srgbClr val="FF9933"/>
                </a:solidFill>
              </a:rPr>
              <a:t>Instructions for using this template.</a:t>
            </a:r>
          </a:p>
        </p:txBody>
      </p:sp>
      <p:sp>
        <p:nvSpPr>
          <p:cNvPr id="15363" name="Rectangle 3"/>
          <p:cNvSpPr>
            <a:spLocks noGrp="1" noChangeArrowheads="1"/>
          </p:cNvSpPr>
          <p:nvPr>
            <p:ph type="body" idx="1"/>
          </p:nvPr>
        </p:nvSpPr>
        <p:spPr>
          <a:xfrm>
            <a:off x="685800" y="1066800"/>
            <a:ext cx="7772400" cy="4114800"/>
          </a:xfrm>
        </p:spPr>
        <p:txBody>
          <a:bodyPr/>
          <a:lstStyle/>
          <a:p>
            <a:pPr>
              <a:lnSpc>
                <a:spcPct val="90000"/>
              </a:lnSpc>
            </a:pPr>
            <a:r>
              <a:rPr lang="en-US" sz="2800" smtClean="0">
                <a:solidFill>
                  <a:srgbClr val="FFFF00"/>
                </a:solidFill>
              </a:rPr>
              <a:t>Remember this is Jeopardy, so where I have written “Answer” this is the prompt the students will see, and where I have “Question” should be the student’s response.</a:t>
            </a:r>
          </a:p>
          <a:p>
            <a:pPr>
              <a:lnSpc>
                <a:spcPct val="90000"/>
              </a:lnSpc>
            </a:pPr>
            <a:r>
              <a:rPr lang="en-US" sz="2800" smtClean="0">
                <a:solidFill>
                  <a:srgbClr val="FFFF00"/>
                </a:solidFill>
              </a:rPr>
              <a:t>To enter your questions and answers, click once on the text on the slide, then highlight and just type over what’s there to replace it.  If you hit Delete or Backspace, it sometimes makes the text box disappear. </a:t>
            </a:r>
          </a:p>
          <a:p>
            <a:pPr>
              <a:lnSpc>
                <a:spcPct val="90000"/>
              </a:lnSpc>
            </a:pPr>
            <a:r>
              <a:rPr lang="en-US" sz="2800" smtClean="0">
                <a:solidFill>
                  <a:srgbClr val="FFFF00"/>
                </a:solidFill>
              </a:rPr>
              <a:t>When clicking on the slide to move to the next appropriate slide, be sure you see the hand, not the arrow.  </a:t>
            </a:r>
            <a:r>
              <a:rPr lang="en-US" sz="2800" i="1" smtClean="0">
                <a:solidFill>
                  <a:srgbClr val="FFFF00"/>
                </a:solidFill>
              </a:rPr>
              <a:t>(If you put your cursor over a text box, it will be an arrow and WILL NOT take you to the right location.)</a:t>
            </a:r>
          </a:p>
          <a:p>
            <a:pPr>
              <a:lnSpc>
                <a:spcPct val="90000"/>
              </a:lnSpc>
            </a:pPr>
            <a:endParaRPr lang="en-US" sz="2800" smtClean="0">
              <a:solidFill>
                <a:srgbClr val="FFFF00"/>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5603"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err="1" smtClean="0"/>
              <a:t>Une</a:t>
            </a:r>
            <a:r>
              <a:rPr lang="en-US" sz="7200" dirty="0" smtClean="0"/>
              <a:t> </a:t>
            </a:r>
            <a:r>
              <a:rPr lang="en-US" sz="7200" dirty="0" err="1" smtClean="0"/>
              <a:t>araignée</a:t>
            </a:r>
            <a:endParaRPr lang="en-US" sz="7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6627" name="Text Box 2"/>
          <p:cNvSpPr txBox="1">
            <a:spLocks noChangeArrowheads="1"/>
          </p:cNvSpPr>
          <p:nvPr/>
        </p:nvSpPr>
        <p:spPr bwMode="auto">
          <a:xfrm>
            <a:off x="304800" y="1752600"/>
            <a:ext cx="8382000" cy="1189038"/>
          </a:xfrm>
          <a:prstGeom prst="rect">
            <a:avLst/>
          </a:prstGeom>
          <a:noFill/>
          <a:ln w="9525">
            <a:noFill/>
            <a:miter lim="800000"/>
            <a:headEnd/>
            <a:tailEnd/>
          </a:ln>
        </p:spPr>
        <p:txBody>
          <a:bodyPr>
            <a:spAutoFit/>
          </a:bodyPr>
          <a:lstStyle/>
          <a:p>
            <a:endParaRPr lang="en-US" sz="7200" b="0"/>
          </a:p>
        </p:txBody>
      </p:sp>
      <p:pic>
        <p:nvPicPr>
          <p:cNvPr id="5" name="Picture 2" descr="https://encrypted-tbn3.gstatic.com/images?q=tbn:ANd9GcQVAgoFDMUk_q6KqTS-O-BYrTr_T-r8zZjsOo1E1D_zW4M77kwR"/>
          <p:cNvPicPr>
            <a:picLocks noChangeAspect="1" noChangeArrowheads="1"/>
          </p:cNvPicPr>
          <p:nvPr/>
        </p:nvPicPr>
        <p:blipFill>
          <a:blip r:embed="rId3" cstate="print"/>
          <a:srcRect/>
          <a:stretch>
            <a:fillRect/>
          </a:stretch>
        </p:blipFill>
        <p:spPr bwMode="auto">
          <a:xfrm>
            <a:off x="3200400" y="916996"/>
            <a:ext cx="2895600" cy="472180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7651"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hibou</a:t>
            </a:r>
            <a:endParaRPr lang="en-US" sz="7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838200" y="1066800"/>
            <a:ext cx="7391400" cy="1189038"/>
          </a:xfrm>
          <a:prstGeom prst="rect">
            <a:avLst/>
          </a:prstGeom>
          <a:noFill/>
          <a:ln w="9525">
            <a:noFill/>
            <a:miter lim="800000"/>
            <a:headEnd/>
            <a:tailEnd/>
          </a:ln>
        </p:spPr>
        <p:txBody>
          <a:bodyPr>
            <a:spAutoFit/>
          </a:bodyPr>
          <a:lstStyle/>
          <a:p>
            <a:endParaRPr lang="en-US" sz="7200" b="0">
              <a:solidFill>
                <a:schemeClr val="tx1"/>
              </a:solidFill>
            </a:endParaRPr>
          </a:p>
        </p:txBody>
      </p:sp>
      <p:sp>
        <p:nvSpPr>
          <p:cNvPr id="28675"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5" name="Picture 2" descr="https://encrypted-tbn0.gstatic.com/images?q=tbn:ANd9GcSryKLHWnbPx9aHl1oRzZol7kQ57TzJnz6sh_6p9NPQjOs1isaA"/>
          <p:cNvPicPr>
            <a:picLocks noChangeAspect="1" noChangeArrowheads="1"/>
          </p:cNvPicPr>
          <p:nvPr/>
        </p:nvPicPr>
        <p:blipFill>
          <a:blip r:embed="rId3" cstate="print"/>
          <a:srcRect/>
          <a:stretch>
            <a:fillRect/>
          </a:stretch>
        </p:blipFill>
        <p:spPr bwMode="auto">
          <a:xfrm>
            <a:off x="3048000" y="1295400"/>
            <a:ext cx="3448050" cy="4267389"/>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9699"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corbeau</a:t>
            </a:r>
            <a:endParaRPr lang="en-US" sz="7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30723" name="Text Box 2"/>
          <p:cNvSpPr txBox="1">
            <a:spLocks noChangeArrowheads="1"/>
          </p:cNvSpPr>
          <p:nvPr/>
        </p:nvSpPr>
        <p:spPr bwMode="auto">
          <a:xfrm>
            <a:off x="914400" y="1905000"/>
            <a:ext cx="7191375" cy="1433513"/>
          </a:xfrm>
          <a:prstGeom prst="rect">
            <a:avLst/>
          </a:prstGeom>
          <a:noFill/>
          <a:ln w="9525">
            <a:noFill/>
            <a:miter lim="800000"/>
            <a:headEnd/>
            <a:tailEnd/>
          </a:ln>
        </p:spPr>
        <p:txBody>
          <a:bodyPr>
            <a:spAutoFit/>
          </a:bodyPr>
          <a:lstStyle/>
          <a:p>
            <a:endParaRPr lang="en-US" sz="8800" b="0">
              <a:solidFill>
                <a:schemeClr val="tx1"/>
              </a:solidFill>
            </a:endParaRPr>
          </a:p>
        </p:txBody>
      </p:sp>
      <p:pic>
        <p:nvPicPr>
          <p:cNvPr id="5" name="Picture 2" descr="https://encrypted-tbn3.gstatic.com/images?q=tbn:ANd9GcRrQf0O6FMozK9Gx3aPV2yGq6raUyALmk19KHVb6O5nV6iMY9Fl"/>
          <p:cNvPicPr>
            <a:picLocks noChangeAspect="1" noChangeArrowheads="1"/>
          </p:cNvPicPr>
          <p:nvPr/>
        </p:nvPicPr>
        <p:blipFill>
          <a:blip r:embed="rId3" cstate="print"/>
          <a:srcRect/>
          <a:stretch>
            <a:fillRect/>
          </a:stretch>
        </p:blipFill>
        <p:spPr bwMode="auto">
          <a:xfrm>
            <a:off x="2073401" y="1447800"/>
            <a:ext cx="4708399" cy="3838576"/>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31747"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lutin</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43010" name="Picture 2" descr="https://encrypted-tbn1.gstatic.com/images?q=tbn:ANd9GcT7Myop9nMSjsQmyCIzjj8kmdun3MahMNPOlbsqkQXxHauefCdWKA"/>
          <p:cNvPicPr>
            <a:picLocks noChangeAspect="1" noChangeArrowheads="1"/>
          </p:cNvPicPr>
          <p:nvPr/>
        </p:nvPicPr>
        <p:blipFill>
          <a:blip r:embed="rId3" cstate="print"/>
          <a:srcRect/>
          <a:stretch>
            <a:fillRect/>
          </a:stretch>
        </p:blipFill>
        <p:spPr bwMode="auto">
          <a:xfrm>
            <a:off x="2590800" y="1295400"/>
            <a:ext cx="3352800" cy="4339919"/>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33795"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monstre</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40962" name="Picture 2" descr="https://encrypted-tbn1.gstatic.com/images?q=tbn:ANd9GcQoe2qt_3CNx1NdPhQ18ZtLlyuyxtFc-BAx3Vzv7-3UxjfUdTVu"/>
          <p:cNvPicPr>
            <a:picLocks noChangeAspect="1" noChangeArrowheads="1"/>
          </p:cNvPicPr>
          <p:nvPr/>
        </p:nvPicPr>
        <p:blipFill>
          <a:blip r:embed="rId3" cstate="print"/>
          <a:srcRect/>
          <a:stretch>
            <a:fillRect/>
          </a:stretch>
        </p:blipFill>
        <p:spPr bwMode="auto">
          <a:xfrm>
            <a:off x="2590800" y="1524000"/>
            <a:ext cx="3505200" cy="3505202"/>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WordArt 4"/>
          <p:cNvSpPr>
            <a:spLocks noChangeArrowheads="1" noChangeShapeType="1" noTextEdit="1"/>
          </p:cNvSpPr>
          <p:nvPr/>
        </p:nvSpPr>
        <p:spPr bwMode="auto">
          <a:xfrm>
            <a:off x="838200" y="304800"/>
            <a:ext cx="6781800" cy="26670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r>
              <a:rPr lang="en-CA" sz="3600" kern="10" dirty="0">
                <a:ln w="9525">
                  <a:round/>
                  <a:headEnd/>
                  <a:tailEnd/>
                </a:ln>
                <a:gradFill rotWithShape="1">
                  <a:gsLst>
                    <a:gs pos="0">
                      <a:srgbClr val="FFE701"/>
                    </a:gs>
                    <a:gs pos="100000">
                      <a:srgbClr val="FE3E02"/>
                    </a:gs>
                  </a:gsLst>
                  <a:lin ang="5400000" scaled="1"/>
                </a:gradFill>
                <a:latin typeface="Impact"/>
              </a:rPr>
              <a:t>Jeopardy</a:t>
            </a:r>
          </a:p>
        </p:txBody>
      </p:sp>
      <p:sp>
        <p:nvSpPr>
          <p:cNvPr id="16387" name="Text Box 5"/>
          <p:cNvSpPr txBox="1">
            <a:spLocks noChangeArrowheads="1"/>
          </p:cNvSpPr>
          <p:nvPr/>
        </p:nvSpPr>
        <p:spPr bwMode="auto">
          <a:xfrm>
            <a:off x="381000" y="3200400"/>
            <a:ext cx="8382000" cy="2308324"/>
          </a:xfrm>
          <a:prstGeom prst="rect">
            <a:avLst/>
          </a:prstGeom>
          <a:noFill/>
          <a:ln w="9525">
            <a:noFill/>
            <a:miter lim="800000"/>
            <a:headEnd/>
            <a:tailEnd/>
          </a:ln>
        </p:spPr>
        <p:txBody>
          <a:bodyPr>
            <a:spAutoFit/>
          </a:bodyPr>
          <a:lstStyle/>
          <a:p>
            <a:r>
              <a:rPr lang="fr-CA" sz="4800" b="0" dirty="0" smtClean="0"/>
              <a:t>Choisit une catégorie.  </a:t>
            </a:r>
          </a:p>
          <a:p>
            <a:r>
              <a:rPr lang="fr-CA" sz="4800" b="0" dirty="0" smtClean="0"/>
              <a:t>Vous allez recevoir la question.  </a:t>
            </a:r>
          </a:p>
          <a:p>
            <a:r>
              <a:rPr lang="fr-CA" sz="4800" b="0" dirty="0" smtClean="0"/>
              <a:t>Vous devez donner la réponse.</a:t>
            </a:r>
            <a:endParaRPr lang="fr-CA" b="0" dirty="0">
              <a:solidFill>
                <a:schemeClr val="tx1"/>
              </a:solidFill>
            </a:endParaRPr>
          </a:p>
        </p:txBody>
      </p:sp>
      <p:sp>
        <p:nvSpPr>
          <p:cNvPr id="16388" name="AutoShape 7">
            <a:hlinkClick r:id="rId3" action="ppaction://hlinksldjump" highlightClick="1"/>
          </p:cNvPr>
          <p:cNvSpPr>
            <a:spLocks noChangeArrowheads="1"/>
          </p:cNvSpPr>
          <p:nvPr/>
        </p:nvSpPr>
        <p:spPr bwMode="auto">
          <a:xfrm>
            <a:off x="5334000" y="5334000"/>
            <a:ext cx="3505200" cy="1219200"/>
          </a:xfrm>
          <a:prstGeom prst="actionButtonBlank">
            <a:avLst/>
          </a:prstGeom>
          <a:solidFill>
            <a:schemeClr val="accent2"/>
          </a:solidFill>
          <a:ln w="9525">
            <a:noFill/>
            <a:miter lim="800000"/>
            <a:headEnd/>
            <a:tailEnd/>
          </a:ln>
        </p:spPr>
        <p:txBody>
          <a:bodyPr wrap="none" anchor="ctr"/>
          <a:lstStyle/>
          <a:p>
            <a:r>
              <a:rPr lang="en-US" dirty="0" err="1" smtClean="0">
                <a:solidFill>
                  <a:srgbClr val="FFFF00"/>
                </a:solidFill>
                <a:hlinkClick r:id="rId3" action="ppaction://hlinksldjump"/>
              </a:rPr>
              <a:t>Cliquez</a:t>
            </a:r>
            <a:r>
              <a:rPr lang="en-US" dirty="0" smtClean="0">
                <a:solidFill>
                  <a:srgbClr val="FFFF00"/>
                </a:solidFill>
                <a:hlinkClick r:id="rId3" action="ppaction://hlinksldjump"/>
              </a:rPr>
              <a:t> pour commencer.</a:t>
            </a:r>
            <a:endParaRPr lang="en-US" b="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
                                          </p:val>
                                        </p:tav>
                                        <p:tav tm="100000">
                                          <p:val>
                                            <p:fltVal val="1"/>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his is Jeopard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35843"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vampire</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38914" name="Picture 2" descr="https://encrypted-tbn2.gstatic.com/images?q=tbn:ANd9GcRNHW_J-8kyaUXwiU6pUDvYIbQvBXEnluwxbCkHBIeLOfUuw1s5Pg"/>
          <p:cNvPicPr>
            <a:picLocks noChangeAspect="1" noChangeArrowheads="1"/>
          </p:cNvPicPr>
          <p:nvPr/>
        </p:nvPicPr>
        <p:blipFill>
          <a:blip r:embed="rId3" cstate="print"/>
          <a:srcRect/>
          <a:stretch>
            <a:fillRect/>
          </a:stretch>
        </p:blipFill>
        <p:spPr bwMode="auto">
          <a:xfrm>
            <a:off x="2133600" y="1524000"/>
            <a:ext cx="4191000" cy="4789716"/>
          </a:xfrm>
          <a:prstGeom prst="rect">
            <a:avLst/>
          </a:prstGeom>
          <a:noFill/>
        </p:spPr>
      </p:pic>
      <p:sp>
        <p:nvSpPr>
          <p:cNvPr id="5" name="Oval 4"/>
          <p:cNvSpPr/>
          <p:nvPr/>
        </p:nvSpPr>
        <p:spPr bwMode="auto">
          <a:xfrm>
            <a:off x="5334000" y="1600200"/>
            <a:ext cx="914400" cy="914400"/>
          </a:xfrm>
          <a:prstGeom prst="ellipse">
            <a:avLst/>
          </a:prstGeom>
          <a:solidFill>
            <a:srgbClr val="FFFF00"/>
          </a:solidFill>
          <a:ln w="9525" cap="flat" cmpd="sng" algn="ctr">
            <a:solidFill>
              <a:srgbClr val="0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1" i="0" u="none" strike="noStrike" cap="none" normalizeH="0" baseline="0" smtClean="0">
              <a:ln>
                <a:noFill/>
              </a:ln>
              <a:solidFill>
                <a:srgbClr val="FF9933"/>
              </a:solidFill>
              <a:effectLst/>
              <a:latin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37891"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loup-garou</a:t>
            </a:r>
            <a:endParaRPr lang="en-US" sz="7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5" name="Picture 6" descr="https://encrypted-tbn3.gstatic.com/images?q=tbn:ANd9GcQYge9OnapEO3RqZ6EO5XX_kde2-snIok0jnoCrdtmHI5QDgB_Wgg"/>
          <p:cNvPicPr>
            <a:picLocks noChangeAspect="1" noChangeArrowheads="1"/>
          </p:cNvPicPr>
          <p:nvPr/>
        </p:nvPicPr>
        <p:blipFill>
          <a:blip r:embed="rId3" cstate="print"/>
          <a:srcRect/>
          <a:stretch>
            <a:fillRect/>
          </a:stretch>
        </p:blipFill>
        <p:spPr bwMode="auto">
          <a:xfrm>
            <a:off x="3124200" y="914400"/>
            <a:ext cx="3124200" cy="4859867"/>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39939" name="Text Box 3"/>
          <p:cNvSpPr txBox="1">
            <a:spLocks noChangeArrowheads="1"/>
          </p:cNvSpPr>
          <p:nvPr/>
        </p:nvSpPr>
        <p:spPr bwMode="auto">
          <a:xfrm>
            <a:off x="685800" y="2133600"/>
            <a:ext cx="7848600" cy="1200329"/>
          </a:xfrm>
          <a:prstGeom prst="rect">
            <a:avLst/>
          </a:prstGeom>
          <a:noFill/>
          <a:ln w="9525">
            <a:noFill/>
            <a:miter lim="800000"/>
            <a:headEnd/>
            <a:tailEnd/>
          </a:ln>
        </p:spPr>
        <p:txBody>
          <a:bodyPr>
            <a:spAutoFit/>
          </a:bodyPr>
          <a:lstStyle/>
          <a:p>
            <a:pPr>
              <a:spcBef>
                <a:spcPct val="50000"/>
              </a:spcBef>
            </a:pPr>
            <a:r>
              <a:rPr lang="en-US" sz="7200" dirty="0" smtClean="0"/>
              <a:t>Un zombie</a:t>
            </a:r>
            <a:endParaRPr lang="en-US" sz="7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34818" name="Picture 2" descr="https://encrypted-tbn2.gstatic.com/images?q=tbn:ANd9GcQNQvGMQULKih_CJHpCY-R4Spb-tU9XOPm2_NK31zgYYy4s8xP0"/>
          <p:cNvPicPr>
            <a:picLocks noChangeAspect="1" noChangeArrowheads="1"/>
          </p:cNvPicPr>
          <p:nvPr/>
        </p:nvPicPr>
        <p:blipFill>
          <a:blip r:embed="rId3" cstate="print"/>
          <a:srcRect/>
          <a:stretch>
            <a:fillRect/>
          </a:stretch>
        </p:blipFill>
        <p:spPr bwMode="auto">
          <a:xfrm>
            <a:off x="2362200" y="1131243"/>
            <a:ext cx="4038600" cy="3974157"/>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41987" name="Text Box 3"/>
          <p:cNvSpPr txBox="1">
            <a:spLocks noChangeArrowheads="1"/>
          </p:cNvSpPr>
          <p:nvPr/>
        </p:nvSpPr>
        <p:spPr bwMode="auto">
          <a:xfrm>
            <a:off x="685800" y="2133600"/>
            <a:ext cx="7848600" cy="1200329"/>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balai</a:t>
            </a:r>
            <a:endParaRPr lang="en-US" sz="7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US"/>
          </a:p>
        </p:txBody>
      </p:sp>
      <p:pic>
        <p:nvPicPr>
          <p:cNvPr id="4" name="Picture 2" descr="https://encrypted-tbn1.gstatic.com/images?q=tbn:ANd9GcROEjCxRwRt-KvpZujuDKY0a0f3ypZqNhf9k1ykYOnBc0kWBSsGzw"/>
          <p:cNvPicPr>
            <a:picLocks noChangeAspect="1" noChangeArrowheads="1"/>
          </p:cNvPicPr>
          <p:nvPr/>
        </p:nvPicPr>
        <p:blipFill>
          <a:blip r:embed="rId3" cstate="print"/>
          <a:srcRect/>
          <a:stretch>
            <a:fillRect/>
          </a:stretch>
        </p:blipFill>
        <p:spPr bwMode="auto">
          <a:xfrm>
            <a:off x="2057400" y="1484434"/>
            <a:ext cx="4572000" cy="3411417"/>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44035"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masque</a:t>
            </a:r>
            <a:endParaRPr lang="en-US" sz="72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30722" name="Picture 2" descr="https://encrypted-tbn1.gstatic.com/images?q=tbn:ANd9GcSRS8Kz-RsqmJzy8HKRgQ_bnFDzTocanUBQpafllVDMSe2rLv6TmQ"/>
          <p:cNvPicPr>
            <a:picLocks noChangeAspect="1" noChangeArrowheads="1"/>
          </p:cNvPicPr>
          <p:nvPr/>
        </p:nvPicPr>
        <p:blipFill>
          <a:blip r:embed="rId3" cstate="print"/>
          <a:srcRect/>
          <a:stretch>
            <a:fillRect/>
          </a:stretch>
        </p:blipFill>
        <p:spPr bwMode="auto">
          <a:xfrm>
            <a:off x="2743200" y="779498"/>
            <a:ext cx="3200400" cy="4335428"/>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descr="Shingle"/>
          <p:cNvSpPr>
            <a:spLocks noChangeArrowheads="1" noChangeShapeType="1" noTextEdit="1"/>
          </p:cNvSpPr>
          <p:nvPr/>
        </p:nvSpPr>
        <p:spPr bwMode="auto">
          <a:xfrm>
            <a:off x="457200" y="228600"/>
            <a:ext cx="6629400" cy="2362200"/>
          </a:xfrm>
          <a:prstGeom prst="rect">
            <a:avLst/>
          </a:prstGeom>
        </p:spPr>
        <p:txBody>
          <a:bodyPr wrap="none" fromWordArt="1">
            <a:prstTxWarp prst="textCurveUp">
              <a:avLst>
                <a:gd name="adj" fmla="val 40356"/>
              </a:avLst>
            </a:prstTxWarp>
          </a:bodyPr>
          <a:lstStyle/>
          <a:p>
            <a:r>
              <a:rPr lang="fr-CA" sz="3600" kern="10" dirty="0" smtClean="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rPr>
              <a:t>Êtes-vous prêtes pour Final </a:t>
            </a:r>
            <a:r>
              <a:rPr lang="fr-CA" sz="3600" kern="10" dirty="0" err="1" smtClean="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rPr>
              <a:t>Jeopardy</a:t>
            </a:r>
            <a:r>
              <a:rPr lang="en-CA" sz="3600" kern="10" dirty="0" smtClean="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rPr>
              <a:t>?</a:t>
            </a:r>
            <a:endParaRPr lang="en-CA" sz="3600" kern="10" dirty="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endParaRPr>
          </a:p>
        </p:txBody>
      </p:sp>
      <p:sp>
        <p:nvSpPr>
          <p:cNvPr id="5125" name="WordArt 5" descr="Shingle">
            <a:hlinkClick r:id="rId3" action="ppaction://hlinksldjump"/>
          </p:cNvPr>
          <p:cNvSpPr>
            <a:spLocks noChangeArrowheads="1" noChangeShapeType="1" noTextEdit="1"/>
          </p:cNvSpPr>
          <p:nvPr/>
        </p:nvSpPr>
        <p:spPr bwMode="auto">
          <a:xfrm>
            <a:off x="1524000" y="2133600"/>
            <a:ext cx="7010400" cy="2362200"/>
          </a:xfrm>
          <a:prstGeom prst="rect">
            <a:avLst/>
          </a:prstGeom>
        </p:spPr>
        <p:txBody>
          <a:bodyPr wrap="none" fromWordArt="1">
            <a:prstTxWarp prst="textCurveUp">
              <a:avLst>
                <a:gd name="adj" fmla="val 40356"/>
              </a:avLst>
            </a:prstTxWarp>
          </a:bodyPr>
          <a:lstStyle/>
          <a:p>
            <a:r>
              <a:rPr lang="fr-CA" sz="3600" kern="10" dirty="0" smtClean="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rPr>
              <a:t>Combien allez-vous parier</a:t>
            </a:r>
            <a:r>
              <a:rPr lang="en-CA" sz="3600" kern="10" dirty="0" smtClean="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rPr>
              <a:t>?</a:t>
            </a:r>
            <a:endParaRPr lang="en-CA" sz="3600" kern="10" dirty="0">
              <a:ln w="12700">
                <a:solidFill>
                  <a:srgbClr val="000000"/>
                </a:solidFill>
                <a:round/>
                <a:headEnd/>
                <a:tailEnd/>
              </a:ln>
              <a:pattFill prst="shingle">
                <a:fgClr>
                  <a:schemeClr val="accent2"/>
                </a:fgClr>
                <a:bgClr>
                  <a:srgbClr val="FF9933"/>
                </a:bgClr>
              </a:pattFill>
              <a:effectLst>
                <a:outerShdw dist="45791" dir="2021404" algn="ctr" rotWithShape="0">
                  <a:srgbClr val="808080">
                    <a:alpha val="74997"/>
                  </a:srgbClr>
                </a:outerShdw>
              </a:effectLst>
              <a:latin typeface="Arial Black"/>
            </a:endParaRPr>
          </a:p>
        </p:txBody>
      </p:sp>
      <p:sp>
        <p:nvSpPr>
          <p:cNvPr id="17412" name="AutoShape 10">
            <a:hlinkClick r:id="rId4" action="ppaction://hlinksldjump" highlightClick="1"/>
          </p:cNvPr>
          <p:cNvSpPr>
            <a:spLocks noChangeArrowheads="1"/>
          </p:cNvSpPr>
          <p:nvPr/>
        </p:nvSpPr>
        <p:spPr bwMode="auto">
          <a:xfrm>
            <a:off x="5562600" y="4724400"/>
            <a:ext cx="2971800" cy="1752600"/>
          </a:xfrm>
          <a:prstGeom prst="actionButtonBlank">
            <a:avLst/>
          </a:prstGeom>
          <a:solidFill>
            <a:schemeClr val="accent2"/>
          </a:solidFill>
          <a:ln w="9525">
            <a:noFill/>
            <a:miter lim="800000"/>
            <a:headEnd/>
            <a:tailEnd/>
          </a:ln>
        </p:spPr>
        <p:txBody>
          <a:bodyPr wrap="none" anchor="ctr"/>
          <a:lstStyle/>
          <a:p>
            <a:endParaRPr lang="en-CA"/>
          </a:p>
        </p:txBody>
      </p:sp>
      <p:sp>
        <p:nvSpPr>
          <p:cNvPr id="17413" name="Text Box 11"/>
          <p:cNvSpPr txBox="1">
            <a:spLocks noChangeArrowheads="1"/>
          </p:cNvSpPr>
          <p:nvPr/>
        </p:nvSpPr>
        <p:spPr bwMode="auto">
          <a:xfrm>
            <a:off x="5791200" y="5105400"/>
            <a:ext cx="2514600" cy="1384995"/>
          </a:xfrm>
          <a:prstGeom prst="rect">
            <a:avLst/>
          </a:prstGeom>
          <a:noFill/>
          <a:ln w="9525">
            <a:noFill/>
            <a:miter lim="800000"/>
            <a:headEnd/>
            <a:tailEnd/>
          </a:ln>
        </p:spPr>
        <p:txBody>
          <a:bodyPr>
            <a:spAutoFit/>
          </a:bodyPr>
          <a:lstStyle/>
          <a:p>
            <a:pPr>
              <a:spcBef>
                <a:spcPct val="50000"/>
              </a:spcBef>
            </a:pPr>
            <a:r>
              <a:rPr lang="en-US" sz="2800" dirty="0" err="1" smtClean="0">
                <a:hlinkClick r:id="rId4" action="ppaction://hlinksldjump"/>
              </a:rPr>
              <a:t>Cliquez</a:t>
            </a:r>
            <a:r>
              <a:rPr lang="en-US" sz="2800" dirty="0" smtClean="0">
                <a:hlinkClick r:id="rId4" action="ppaction://hlinksldjump"/>
              </a:rPr>
              <a:t> </a:t>
            </a:r>
            <a:r>
              <a:rPr lang="en-US" sz="2800" dirty="0" err="1" smtClean="0">
                <a:hlinkClick r:id="rId4" action="ppaction://hlinksldjump"/>
              </a:rPr>
              <a:t>ici</a:t>
            </a:r>
            <a:r>
              <a:rPr lang="en-US" sz="2800" dirty="0" smtClean="0">
                <a:hlinkClick r:id="rId4" action="ppaction://hlinksldjump"/>
              </a:rPr>
              <a:t> pour Final </a:t>
            </a:r>
            <a:r>
              <a:rPr lang="en-US" sz="2800" dirty="0">
                <a:hlinkClick r:id="rId4" action="ppaction://hlinksldjump"/>
              </a:rPr>
              <a:t>Jeopardy</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0" fill="hold" grpId="0" nodeType="afterEffect">
                                  <p:stCondLst>
                                    <p:cond delay="1000"/>
                                  </p:stCondLst>
                                  <p:childTnLst>
                                    <p:set>
                                      <p:cBhvr>
                                        <p:cTn id="6" dur="1" fill="hold">
                                          <p:stCondLst>
                                            <p:cond delay="499"/>
                                          </p:stCondLst>
                                        </p:cTn>
                                        <p:tgtEl>
                                          <p:spTgt spid="5123"/>
                                        </p:tgtEl>
                                        <p:attrNameLst>
                                          <p:attrName>style.visibility</p:attrName>
                                        </p:attrNameLst>
                                      </p:cBhvr>
                                      <p:to>
                                        <p:strVal val="visible"/>
                                      </p:to>
                                    </p:set>
                                  </p:childTnLst>
                                </p:cTn>
                              </p:par>
                            </p:childTnLst>
                          </p:cTn>
                        </p:par>
                        <p:par>
                          <p:cTn id="7" fill="hold">
                            <p:stCondLst>
                              <p:cond delay="1500"/>
                            </p:stCondLst>
                            <p:childTnLst>
                              <p:par>
                                <p:cTn id="8" presetID="3" presetClass="entr" presetSubtype="0" fill="hold" grpId="0" nodeType="afterEffect">
                                  <p:stCondLst>
                                    <p:cond delay="1000"/>
                                  </p:stCondLst>
                                  <p:childTnLst>
                                    <p:set>
                                      <p:cBhvr>
                                        <p:cTn id="9" dur="1" fill="hold">
                                          <p:stCondLst>
                                            <p:cond delay="499"/>
                                          </p:stCondLst>
                                        </p:cTn>
                                        <p:tgtEl>
                                          <p:spTgt spid="51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46083"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Le maquillage</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28674" name="Picture 2" descr="https://encrypted-tbn2.gstatic.com/images?q=tbn:ANd9GcQ1JyV2yJkiN82C-r-TcLJ3BpNBB5me21UN2KP7Dxvmolt5LeyX"/>
          <p:cNvPicPr>
            <a:picLocks noChangeAspect="1" noChangeArrowheads="1"/>
          </p:cNvPicPr>
          <p:nvPr/>
        </p:nvPicPr>
        <p:blipFill>
          <a:blip r:embed="rId3" cstate="print"/>
          <a:srcRect/>
          <a:stretch>
            <a:fillRect/>
          </a:stretch>
        </p:blipFill>
        <p:spPr bwMode="auto">
          <a:xfrm>
            <a:off x="2743200" y="1593373"/>
            <a:ext cx="3352800" cy="290242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48131"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déguisement</a:t>
            </a:r>
            <a:endParaRPr lang="en-US" sz="7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4" name="Picture 2" descr="https://encrypted-tbn0.gstatic.com/images?q=tbn:ANd9GcSUApuHgY9s0_x7fsTluJ8gqk4NV2SV-91uxWAObNd093b4MY1Q"/>
          <p:cNvPicPr>
            <a:picLocks noChangeAspect="1" noChangeArrowheads="1"/>
          </p:cNvPicPr>
          <p:nvPr/>
        </p:nvPicPr>
        <p:blipFill>
          <a:blip r:embed="rId3" cstate="print"/>
          <a:srcRect/>
          <a:stretch>
            <a:fillRect/>
          </a:stretch>
        </p:blipFill>
        <p:spPr bwMode="auto">
          <a:xfrm>
            <a:off x="2209800" y="1371600"/>
            <a:ext cx="4800600" cy="4238189"/>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50179" name="Text Box 3"/>
          <p:cNvSpPr txBox="1">
            <a:spLocks noChangeArrowheads="1"/>
          </p:cNvSpPr>
          <p:nvPr/>
        </p:nvSpPr>
        <p:spPr bwMode="auto">
          <a:xfrm>
            <a:off x="685800" y="2133600"/>
            <a:ext cx="7848600" cy="1200329"/>
          </a:xfrm>
          <a:prstGeom prst="rect">
            <a:avLst/>
          </a:prstGeom>
          <a:noFill/>
          <a:ln w="9525">
            <a:noFill/>
            <a:miter lim="800000"/>
            <a:headEnd/>
            <a:tailEnd/>
          </a:ln>
        </p:spPr>
        <p:txBody>
          <a:bodyPr>
            <a:spAutoFit/>
          </a:bodyPr>
          <a:lstStyle/>
          <a:p>
            <a:pPr>
              <a:spcBef>
                <a:spcPct val="50000"/>
              </a:spcBef>
            </a:pPr>
            <a:r>
              <a:rPr lang="en-US" sz="7200" dirty="0" smtClean="0"/>
              <a:t>Un costume</a:t>
            </a:r>
            <a:endParaRPr lang="en-US" sz="7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24578" name="Picture 2" descr="https://encrypted-tbn1.gstatic.com/images?q=tbn:ANd9GcR_g1KfZ3cucBKYvkcRH2DyW1EmPDdkv3mPmui3fQr6IvFW55Iv"/>
          <p:cNvPicPr>
            <a:picLocks noChangeAspect="1" noChangeArrowheads="1"/>
          </p:cNvPicPr>
          <p:nvPr/>
        </p:nvPicPr>
        <p:blipFill>
          <a:blip r:embed="rId3" cstate="print"/>
          <a:srcRect/>
          <a:stretch>
            <a:fillRect/>
          </a:stretch>
        </p:blipFill>
        <p:spPr bwMode="auto">
          <a:xfrm>
            <a:off x="2362200" y="1301750"/>
            <a:ext cx="3810000" cy="41275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52227"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fantôme</a:t>
            </a:r>
            <a:endParaRPr lang="en-US" sz="7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4" name="Picture 6" descr="http://www.letzrock.brm.net.au/cart/images/product/1410.bmp"/>
          <p:cNvPicPr>
            <a:picLocks noChangeAspect="1" noChangeArrowheads="1"/>
          </p:cNvPicPr>
          <p:nvPr/>
        </p:nvPicPr>
        <p:blipFill>
          <a:blip r:embed="rId3" cstate="print"/>
          <a:srcRect/>
          <a:stretch>
            <a:fillRect/>
          </a:stretch>
        </p:blipFill>
        <p:spPr bwMode="auto">
          <a:xfrm>
            <a:off x="2209800" y="914400"/>
            <a:ext cx="4876800" cy="4932094"/>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54275"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clown</a:t>
            </a:r>
            <a:endParaRPr lang="en-US" sz="72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20482" name="Picture 2" descr="https://encrypted-tbn2.gstatic.com/images?q=tbn:ANd9GcR4yOLBxO5AqGDTlWkKBT1MDztWzDRmtNJVT70AFTmYxY8LYWEl"/>
          <p:cNvPicPr>
            <a:picLocks noChangeAspect="1" noChangeArrowheads="1"/>
          </p:cNvPicPr>
          <p:nvPr/>
        </p:nvPicPr>
        <p:blipFill>
          <a:blip r:embed="rId3" cstate="print"/>
          <a:srcRect/>
          <a:stretch>
            <a:fillRect/>
          </a:stretch>
        </p:blipFill>
        <p:spPr bwMode="auto">
          <a:xfrm>
            <a:off x="2133600" y="1104265"/>
            <a:ext cx="4419600" cy="384873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4">
            <a:hlinkClick r:id="rId4" action="ppaction://hlinksldjump" highlightClick="1"/>
          </p:cNvPr>
          <p:cNvSpPr>
            <a:spLocks noChangeArrowheads="1"/>
          </p:cNvSpPr>
          <p:nvPr/>
        </p:nvSpPr>
        <p:spPr bwMode="auto">
          <a:xfrm>
            <a:off x="1828800" y="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err="1" smtClean="0"/>
              <a:t>Créatures</a:t>
            </a:r>
            <a:endParaRPr lang="en-US" b="0" dirty="0">
              <a:solidFill>
                <a:schemeClr val="tx1"/>
              </a:solidFill>
            </a:endParaRPr>
          </a:p>
        </p:txBody>
      </p:sp>
      <p:sp>
        <p:nvSpPr>
          <p:cNvPr id="19459" name="AutoShape 26">
            <a:hlinkClick r:id="rId4" action="ppaction://hlinksldjump" highlightClick="1"/>
          </p:cNvPr>
          <p:cNvSpPr>
            <a:spLocks noChangeArrowheads="1"/>
          </p:cNvSpPr>
          <p:nvPr/>
        </p:nvSpPr>
        <p:spPr bwMode="auto">
          <a:xfrm>
            <a:off x="5486400" y="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err="1" smtClean="0"/>
              <a:t>Personnages</a:t>
            </a:r>
            <a:endParaRPr lang="en-US" b="0" dirty="0">
              <a:solidFill>
                <a:schemeClr val="tx1"/>
              </a:solidFill>
            </a:endParaRPr>
          </a:p>
        </p:txBody>
      </p:sp>
      <p:sp>
        <p:nvSpPr>
          <p:cNvPr id="19460" name="AutoShape 27">
            <a:hlinkClick r:id="rId4" action="ppaction://hlinksldjump" highlightClick="1"/>
          </p:cNvPr>
          <p:cNvSpPr>
            <a:spLocks noChangeArrowheads="1"/>
          </p:cNvSpPr>
          <p:nvPr/>
        </p:nvSpPr>
        <p:spPr bwMode="auto">
          <a:xfrm>
            <a:off x="7343775" y="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smtClean="0"/>
              <a:t>Etc.</a:t>
            </a:r>
            <a:endParaRPr lang="en-US" dirty="0"/>
          </a:p>
        </p:txBody>
      </p:sp>
      <p:sp>
        <p:nvSpPr>
          <p:cNvPr id="19461" name="AutoShape 29">
            <a:hlinkClick r:id="" action="ppaction://noaction" highlightClick="1"/>
          </p:cNvPr>
          <p:cNvSpPr>
            <a:spLocks noChangeArrowheads="1"/>
          </p:cNvSpPr>
          <p:nvPr/>
        </p:nvSpPr>
        <p:spPr bwMode="auto">
          <a:xfrm>
            <a:off x="0" y="1143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a:hlinkClick r:id="rId5" action="ppaction://hlinksldjump"/>
              </a:rPr>
              <a:t>10 Point</a:t>
            </a:r>
            <a:endParaRPr lang="en-US" b="0" dirty="0">
              <a:solidFill>
                <a:schemeClr val="tx1"/>
              </a:solidFill>
            </a:endParaRPr>
          </a:p>
        </p:txBody>
      </p:sp>
      <p:sp>
        <p:nvSpPr>
          <p:cNvPr id="19462" name="AutoShape 30">
            <a:hlinkClick r:id="" action="ppaction://noaction" highlightClick="1"/>
          </p:cNvPr>
          <p:cNvSpPr>
            <a:spLocks noChangeArrowheads="1"/>
          </p:cNvSpPr>
          <p:nvPr/>
        </p:nvSpPr>
        <p:spPr bwMode="auto">
          <a:xfrm>
            <a:off x="0" y="2286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a:hlinkClick r:id="rId6" action="ppaction://hlinksldjump"/>
              </a:rPr>
              <a:t>20 Points</a:t>
            </a:r>
            <a:endParaRPr lang="en-US" dirty="0"/>
          </a:p>
        </p:txBody>
      </p:sp>
      <p:sp>
        <p:nvSpPr>
          <p:cNvPr id="19463" name="AutoShape 31">
            <a:hlinkClick r:id="" action="ppaction://noaction" highlightClick="1"/>
          </p:cNvPr>
          <p:cNvSpPr>
            <a:spLocks noChangeArrowheads="1"/>
          </p:cNvSpPr>
          <p:nvPr/>
        </p:nvSpPr>
        <p:spPr bwMode="auto">
          <a:xfrm>
            <a:off x="0" y="3429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7" action="ppaction://hlinksldjump"/>
              </a:rPr>
              <a:t>30 Points</a:t>
            </a:r>
            <a:endParaRPr lang="en-US"/>
          </a:p>
        </p:txBody>
      </p:sp>
      <p:sp>
        <p:nvSpPr>
          <p:cNvPr id="19464" name="AutoShape 32">
            <a:hlinkClick r:id="" action="ppaction://noaction" highlightClick="1"/>
          </p:cNvPr>
          <p:cNvSpPr>
            <a:spLocks noChangeArrowheads="1"/>
          </p:cNvSpPr>
          <p:nvPr/>
        </p:nvSpPr>
        <p:spPr bwMode="auto">
          <a:xfrm>
            <a:off x="0" y="4572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8" action="ppaction://hlinksldjump"/>
              </a:rPr>
              <a:t>40 Points</a:t>
            </a:r>
            <a:endParaRPr lang="en-US"/>
          </a:p>
        </p:txBody>
      </p:sp>
      <p:sp>
        <p:nvSpPr>
          <p:cNvPr id="19465" name="AutoShape 33">
            <a:hlinkClick r:id="" action="ppaction://noaction" highlightClick="1"/>
          </p:cNvPr>
          <p:cNvSpPr>
            <a:spLocks noChangeArrowheads="1"/>
          </p:cNvSpPr>
          <p:nvPr/>
        </p:nvSpPr>
        <p:spPr bwMode="auto">
          <a:xfrm>
            <a:off x="0" y="5715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9" action="ppaction://hlinksldjump"/>
              </a:rPr>
              <a:t>50 Points</a:t>
            </a:r>
            <a:endParaRPr lang="en-US"/>
          </a:p>
        </p:txBody>
      </p:sp>
      <p:sp>
        <p:nvSpPr>
          <p:cNvPr id="19466" name="AutoShape 34">
            <a:hlinkClick r:id="" action="ppaction://noaction" highlightClick="1"/>
          </p:cNvPr>
          <p:cNvSpPr>
            <a:spLocks noChangeArrowheads="1"/>
          </p:cNvSpPr>
          <p:nvPr/>
        </p:nvSpPr>
        <p:spPr bwMode="auto">
          <a:xfrm>
            <a:off x="1828800" y="1143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0" action="ppaction://hlinksldjump"/>
              </a:rPr>
              <a:t>10 Point</a:t>
            </a:r>
            <a:endParaRPr lang="en-US"/>
          </a:p>
        </p:txBody>
      </p:sp>
      <p:sp>
        <p:nvSpPr>
          <p:cNvPr id="19467" name="AutoShape 35">
            <a:hlinkClick r:id="" action="ppaction://noaction" highlightClick="1"/>
          </p:cNvPr>
          <p:cNvSpPr>
            <a:spLocks noChangeArrowheads="1"/>
          </p:cNvSpPr>
          <p:nvPr/>
        </p:nvSpPr>
        <p:spPr bwMode="auto">
          <a:xfrm>
            <a:off x="3657600" y="1143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1" action="ppaction://hlinksldjump"/>
              </a:rPr>
              <a:t>10 Point</a:t>
            </a:r>
            <a:endParaRPr lang="en-US"/>
          </a:p>
        </p:txBody>
      </p:sp>
      <p:sp>
        <p:nvSpPr>
          <p:cNvPr id="19468" name="AutoShape 36">
            <a:hlinkClick r:id="" action="ppaction://noaction" highlightClick="1"/>
          </p:cNvPr>
          <p:cNvSpPr>
            <a:spLocks noChangeArrowheads="1"/>
          </p:cNvSpPr>
          <p:nvPr/>
        </p:nvSpPr>
        <p:spPr bwMode="auto">
          <a:xfrm>
            <a:off x="5486400" y="1143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2" action="ppaction://hlinksldjump"/>
              </a:rPr>
              <a:t>10 Point</a:t>
            </a:r>
            <a:endParaRPr lang="en-US"/>
          </a:p>
        </p:txBody>
      </p:sp>
      <p:sp>
        <p:nvSpPr>
          <p:cNvPr id="19469" name="AutoShape 37">
            <a:hlinkClick r:id="" action="ppaction://noaction" highlightClick="1"/>
          </p:cNvPr>
          <p:cNvSpPr>
            <a:spLocks noChangeArrowheads="1"/>
          </p:cNvSpPr>
          <p:nvPr/>
        </p:nvSpPr>
        <p:spPr bwMode="auto">
          <a:xfrm>
            <a:off x="7343775" y="1143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3" action="ppaction://hlinksldjump"/>
              </a:rPr>
              <a:t>10 Point</a:t>
            </a:r>
            <a:endParaRPr lang="en-US"/>
          </a:p>
        </p:txBody>
      </p:sp>
      <p:sp>
        <p:nvSpPr>
          <p:cNvPr id="19470" name="AutoShape 39">
            <a:hlinkClick r:id="" action="ppaction://noaction" highlightClick="1"/>
          </p:cNvPr>
          <p:cNvSpPr>
            <a:spLocks noChangeArrowheads="1"/>
          </p:cNvSpPr>
          <p:nvPr/>
        </p:nvSpPr>
        <p:spPr bwMode="auto">
          <a:xfrm>
            <a:off x="1828800" y="2286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a:solidFill>
                  <a:srgbClr val="FFC000"/>
                </a:solidFill>
                <a:hlinkClick r:id="rId14" action="ppaction://hlinksldjump"/>
              </a:rPr>
              <a:t>20 Points</a:t>
            </a:r>
            <a:endParaRPr lang="en-US" dirty="0">
              <a:solidFill>
                <a:srgbClr val="FFC000"/>
              </a:solidFill>
            </a:endParaRPr>
          </a:p>
        </p:txBody>
      </p:sp>
      <p:sp>
        <p:nvSpPr>
          <p:cNvPr id="19471" name="AutoShape 40">
            <a:hlinkClick r:id="" action="ppaction://noaction" highlightClick="1"/>
          </p:cNvPr>
          <p:cNvSpPr>
            <a:spLocks noChangeArrowheads="1"/>
          </p:cNvSpPr>
          <p:nvPr/>
        </p:nvSpPr>
        <p:spPr bwMode="auto">
          <a:xfrm>
            <a:off x="3657600" y="2286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5" action="ppaction://hlinksldjump"/>
              </a:rPr>
              <a:t>20 Points</a:t>
            </a:r>
            <a:endParaRPr lang="en-US"/>
          </a:p>
        </p:txBody>
      </p:sp>
      <p:sp>
        <p:nvSpPr>
          <p:cNvPr id="19472" name="AutoShape 41">
            <a:hlinkClick r:id="" action="ppaction://noaction" highlightClick="1"/>
          </p:cNvPr>
          <p:cNvSpPr>
            <a:spLocks noChangeArrowheads="1"/>
          </p:cNvSpPr>
          <p:nvPr/>
        </p:nvSpPr>
        <p:spPr bwMode="auto">
          <a:xfrm>
            <a:off x="5486400" y="2286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6" action="ppaction://hlinksldjump"/>
              </a:rPr>
              <a:t>20 Points</a:t>
            </a:r>
            <a:endParaRPr lang="en-US"/>
          </a:p>
        </p:txBody>
      </p:sp>
      <p:sp>
        <p:nvSpPr>
          <p:cNvPr id="19473" name="AutoShape 42">
            <a:hlinkClick r:id="" action="ppaction://noaction" highlightClick="1"/>
          </p:cNvPr>
          <p:cNvSpPr>
            <a:spLocks noChangeArrowheads="1"/>
          </p:cNvSpPr>
          <p:nvPr/>
        </p:nvSpPr>
        <p:spPr bwMode="auto">
          <a:xfrm>
            <a:off x="7343775" y="2286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7" action="ppaction://hlinksldjump"/>
              </a:rPr>
              <a:t>20 Points</a:t>
            </a:r>
            <a:endParaRPr lang="en-US"/>
          </a:p>
        </p:txBody>
      </p:sp>
      <p:sp>
        <p:nvSpPr>
          <p:cNvPr id="19474" name="AutoShape 44">
            <a:hlinkClick r:id="" action="ppaction://noaction" highlightClick="1"/>
          </p:cNvPr>
          <p:cNvSpPr>
            <a:spLocks noChangeArrowheads="1"/>
          </p:cNvSpPr>
          <p:nvPr/>
        </p:nvSpPr>
        <p:spPr bwMode="auto">
          <a:xfrm>
            <a:off x="1828800" y="3429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a:solidFill>
                  <a:srgbClr val="FFC000"/>
                </a:solidFill>
                <a:hlinkClick r:id="rId18" action="ppaction://hlinksldjump"/>
              </a:rPr>
              <a:t>30 Points</a:t>
            </a:r>
            <a:endParaRPr lang="en-US" dirty="0">
              <a:solidFill>
                <a:srgbClr val="FFC000"/>
              </a:solidFill>
            </a:endParaRPr>
          </a:p>
        </p:txBody>
      </p:sp>
      <p:sp>
        <p:nvSpPr>
          <p:cNvPr id="19475" name="AutoShape 45">
            <a:hlinkClick r:id="" action="ppaction://noaction" highlightClick="1"/>
          </p:cNvPr>
          <p:cNvSpPr>
            <a:spLocks noChangeArrowheads="1"/>
          </p:cNvSpPr>
          <p:nvPr/>
        </p:nvSpPr>
        <p:spPr bwMode="auto">
          <a:xfrm>
            <a:off x="1828800" y="4572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19" action="ppaction://hlinksldjump"/>
              </a:rPr>
              <a:t>40 Points</a:t>
            </a:r>
            <a:endParaRPr lang="en-US"/>
          </a:p>
        </p:txBody>
      </p:sp>
      <p:sp>
        <p:nvSpPr>
          <p:cNvPr id="19476" name="AutoShape 46">
            <a:hlinkClick r:id="" action="ppaction://noaction" highlightClick="1"/>
          </p:cNvPr>
          <p:cNvSpPr>
            <a:spLocks noChangeArrowheads="1"/>
          </p:cNvSpPr>
          <p:nvPr/>
        </p:nvSpPr>
        <p:spPr bwMode="auto">
          <a:xfrm>
            <a:off x="1828800" y="5715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0" action="ppaction://hlinksldjump"/>
              </a:rPr>
              <a:t>50 Points</a:t>
            </a:r>
            <a:endParaRPr lang="en-US"/>
          </a:p>
        </p:txBody>
      </p:sp>
      <p:sp>
        <p:nvSpPr>
          <p:cNvPr id="19477" name="AutoShape 47">
            <a:hlinkClick r:id="" action="ppaction://noaction" highlightClick="1"/>
          </p:cNvPr>
          <p:cNvSpPr>
            <a:spLocks noChangeArrowheads="1"/>
          </p:cNvSpPr>
          <p:nvPr/>
        </p:nvSpPr>
        <p:spPr bwMode="auto">
          <a:xfrm>
            <a:off x="3657600" y="3429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1" action="ppaction://hlinksldjump"/>
              </a:rPr>
              <a:t>30 Points</a:t>
            </a:r>
            <a:endParaRPr lang="en-US"/>
          </a:p>
        </p:txBody>
      </p:sp>
      <p:sp>
        <p:nvSpPr>
          <p:cNvPr id="19478" name="AutoShape 48">
            <a:hlinkClick r:id="" action="ppaction://noaction" highlightClick="1"/>
          </p:cNvPr>
          <p:cNvSpPr>
            <a:spLocks noChangeArrowheads="1"/>
          </p:cNvSpPr>
          <p:nvPr/>
        </p:nvSpPr>
        <p:spPr bwMode="auto">
          <a:xfrm>
            <a:off x="5486400" y="3429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2" action="ppaction://hlinksldjump"/>
              </a:rPr>
              <a:t>30 Points</a:t>
            </a:r>
            <a:endParaRPr lang="en-US"/>
          </a:p>
        </p:txBody>
      </p:sp>
      <p:sp>
        <p:nvSpPr>
          <p:cNvPr id="19479" name="AutoShape 49">
            <a:hlinkClick r:id="" action="ppaction://noaction" highlightClick="1"/>
          </p:cNvPr>
          <p:cNvSpPr>
            <a:spLocks noChangeArrowheads="1"/>
          </p:cNvSpPr>
          <p:nvPr/>
        </p:nvSpPr>
        <p:spPr bwMode="auto">
          <a:xfrm>
            <a:off x="7343775" y="3429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3" action="ppaction://hlinksldjump"/>
              </a:rPr>
              <a:t>30 Points</a:t>
            </a:r>
            <a:endParaRPr lang="en-US"/>
          </a:p>
        </p:txBody>
      </p:sp>
      <p:sp>
        <p:nvSpPr>
          <p:cNvPr id="19480" name="AutoShape 51">
            <a:hlinkClick r:id="" action="ppaction://noaction" highlightClick="1"/>
          </p:cNvPr>
          <p:cNvSpPr>
            <a:spLocks noChangeArrowheads="1"/>
          </p:cNvSpPr>
          <p:nvPr/>
        </p:nvSpPr>
        <p:spPr bwMode="auto">
          <a:xfrm>
            <a:off x="3657600" y="4572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4" action="ppaction://hlinksldjump"/>
              </a:rPr>
              <a:t>40 Points</a:t>
            </a:r>
            <a:endParaRPr lang="en-US"/>
          </a:p>
        </p:txBody>
      </p:sp>
      <p:sp>
        <p:nvSpPr>
          <p:cNvPr id="19481" name="AutoShape 52">
            <a:hlinkClick r:id="" action="ppaction://noaction" highlightClick="1"/>
          </p:cNvPr>
          <p:cNvSpPr>
            <a:spLocks noChangeArrowheads="1"/>
          </p:cNvSpPr>
          <p:nvPr/>
        </p:nvSpPr>
        <p:spPr bwMode="auto">
          <a:xfrm>
            <a:off x="5486400" y="4572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5" action="ppaction://hlinksldjump"/>
              </a:rPr>
              <a:t>40 Points</a:t>
            </a:r>
            <a:endParaRPr lang="en-US"/>
          </a:p>
        </p:txBody>
      </p:sp>
      <p:sp>
        <p:nvSpPr>
          <p:cNvPr id="19482" name="AutoShape 53">
            <a:hlinkClick r:id="" action="ppaction://noaction" highlightClick="1"/>
          </p:cNvPr>
          <p:cNvSpPr>
            <a:spLocks noChangeArrowheads="1"/>
          </p:cNvSpPr>
          <p:nvPr/>
        </p:nvSpPr>
        <p:spPr bwMode="auto">
          <a:xfrm>
            <a:off x="7343775" y="4572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6" action="ppaction://hlinksldjump"/>
              </a:rPr>
              <a:t>40 Points</a:t>
            </a:r>
            <a:endParaRPr lang="en-US"/>
          </a:p>
        </p:txBody>
      </p:sp>
      <p:sp>
        <p:nvSpPr>
          <p:cNvPr id="19483" name="AutoShape 55">
            <a:hlinkClick r:id="" action="ppaction://noaction" highlightClick="1"/>
          </p:cNvPr>
          <p:cNvSpPr>
            <a:spLocks noChangeArrowheads="1"/>
          </p:cNvSpPr>
          <p:nvPr/>
        </p:nvSpPr>
        <p:spPr bwMode="auto">
          <a:xfrm>
            <a:off x="3657600" y="5715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7" action="ppaction://hlinksldjump"/>
              </a:rPr>
              <a:t>50 Points</a:t>
            </a:r>
            <a:endParaRPr lang="en-US"/>
          </a:p>
        </p:txBody>
      </p:sp>
      <p:sp>
        <p:nvSpPr>
          <p:cNvPr id="19484" name="AutoShape 56">
            <a:hlinkClick r:id="" action="ppaction://noaction" highlightClick="1"/>
          </p:cNvPr>
          <p:cNvSpPr>
            <a:spLocks noChangeArrowheads="1"/>
          </p:cNvSpPr>
          <p:nvPr/>
        </p:nvSpPr>
        <p:spPr bwMode="auto">
          <a:xfrm>
            <a:off x="5486400" y="5715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8" action="ppaction://hlinksldjump"/>
              </a:rPr>
              <a:t>50 Points</a:t>
            </a:r>
            <a:endParaRPr lang="en-US"/>
          </a:p>
        </p:txBody>
      </p:sp>
      <p:sp>
        <p:nvSpPr>
          <p:cNvPr id="19485" name="AutoShape 57">
            <a:hlinkClick r:id="" action="ppaction://noaction" highlightClick="1"/>
          </p:cNvPr>
          <p:cNvSpPr>
            <a:spLocks noChangeArrowheads="1"/>
          </p:cNvSpPr>
          <p:nvPr/>
        </p:nvSpPr>
        <p:spPr bwMode="auto">
          <a:xfrm>
            <a:off x="7343775" y="571500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a:hlinkClick r:id="rId29" action="ppaction://hlinksldjump"/>
              </a:rPr>
              <a:t>50 Points</a:t>
            </a:r>
            <a:endParaRPr lang="en-US"/>
          </a:p>
        </p:txBody>
      </p:sp>
      <p:sp>
        <p:nvSpPr>
          <p:cNvPr id="19486" name="AutoShape 60">
            <a:hlinkClick r:id="rId4" action="ppaction://hlinksldjump" highlightClick="1"/>
          </p:cNvPr>
          <p:cNvSpPr>
            <a:spLocks noChangeArrowheads="1"/>
          </p:cNvSpPr>
          <p:nvPr/>
        </p:nvSpPr>
        <p:spPr bwMode="auto">
          <a:xfrm>
            <a:off x="3657600" y="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err="1" smtClean="0"/>
              <a:t>Accessoires</a:t>
            </a:r>
            <a:endParaRPr lang="en-US" b="0" dirty="0">
              <a:solidFill>
                <a:schemeClr val="tx1"/>
              </a:solidFill>
            </a:endParaRPr>
          </a:p>
        </p:txBody>
      </p:sp>
      <p:pic>
        <p:nvPicPr>
          <p:cNvPr id="2109" name="Picture 61">
            <a:hlinkClick r:id="" action="ppaction://media"/>
          </p:cNvPr>
          <p:cNvPicPr>
            <a:picLocks noRot="1" noChangeAspect="1" noChangeArrowheads="1"/>
          </p:cNvPicPr>
          <p:nvPr>
            <a:audioFile r:link="rId2"/>
            <p:extLst>
              <p:ext uri="{DAA4B4D4-6D71-4841-9C94-3DE7FCFB9230}">
                <p14:media xmlns:p14="http://schemas.microsoft.com/office/powerpoint/2010/main" r:embed="rId1"/>
              </p:ext>
            </p:extLst>
          </p:nvPr>
        </p:nvPicPr>
        <p:blipFill>
          <a:blip r:embed="rId30" cstate="print"/>
          <a:srcRect/>
          <a:stretch>
            <a:fillRect/>
          </a:stretch>
        </p:blipFill>
        <p:spPr bwMode="auto">
          <a:xfrm>
            <a:off x="685800" y="228600"/>
            <a:ext cx="304800" cy="304800"/>
          </a:xfrm>
          <a:prstGeom prst="rect">
            <a:avLst/>
          </a:prstGeom>
          <a:noFill/>
          <a:ln w="9525">
            <a:noFill/>
            <a:miter lim="800000"/>
            <a:headEnd/>
            <a:tailEnd/>
          </a:ln>
        </p:spPr>
      </p:pic>
      <p:sp>
        <p:nvSpPr>
          <p:cNvPr id="19488" name="AutoShape 23">
            <a:hlinkClick r:id="rId4" action="ppaction://hlinksldjump" highlightClick="1"/>
          </p:cNvPr>
          <p:cNvSpPr>
            <a:spLocks noChangeArrowheads="1"/>
          </p:cNvSpPr>
          <p:nvPr/>
        </p:nvSpPr>
        <p:spPr bwMode="auto">
          <a:xfrm>
            <a:off x="0" y="0"/>
            <a:ext cx="1800225" cy="1143000"/>
          </a:xfrm>
          <a:prstGeom prst="actionButtonBlank">
            <a:avLst/>
          </a:prstGeom>
          <a:solidFill>
            <a:schemeClr val="accent2"/>
          </a:solidFill>
          <a:ln w="9525">
            <a:solidFill>
              <a:schemeClr val="tx1"/>
            </a:solidFill>
            <a:miter lim="800000"/>
            <a:headEnd/>
            <a:tailEnd/>
          </a:ln>
        </p:spPr>
        <p:txBody>
          <a:bodyPr wrap="none" anchor="ctr"/>
          <a:lstStyle/>
          <a:p>
            <a:r>
              <a:rPr lang="en-US" dirty="0" err="1" smtClean="0">
                <a:solidFill>
                  <a:srgbClr val="FFC000"/>
                </a:solidFill>
              </a:rPr>
              <a:t>Animaux</a:t>
            </a:r>
            <a:endParaRPr lang="en-US" dirty="0">
              <a:solidFill>
                <a:srgbClr val="FFC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10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Prev" delay="0">
                      <p:tgtEl>
                        <p:sldTgt/>
                      </p:tgtEl>
                    </p:cond>
                    <p:cond evt="onStopAudio" delay="0">
                      <p:tgtEl>
                        <p:sldTgt/>
                      </p:tgtEl>
                    </p:cond>
                  </p:endCondLst>
                </p:cTn>
                <p:tgtEl>
                  <p:spTgt spid="2109"/>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56323"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pirate</a:t>
            </a:r>
            <a:endParaRPr lang="en-US" sz="7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18434" name="Picture 2" descr="https://encrypted-tbn2.gstatic.com/images?q=tbn:ANd9GcRjy0XDpNM4nnYZToBIkaPDo-D7F2yj53OlBl14Ol3Y1CmcKfcf"/>
          <p:cNvPicPr>
            <a:picLocks noChangeAspect="1" noChangeArrowheads="1"/>
          </p:cNvPicPr>
          <p:nvPr/>
        </p:nvPicPr>
        <p:blipFill>
          <a:blip r:embed="rId3" cstate="print"/>
          <a:srcRect/>
          <a:stretch>
            <a:fillRect/>
          </a:stretch>
        </p:blipFill>
        <p:spPr bwMode="auto">
          <a:xfrm>
            <a:off x="2819400" y="595471"/>
            <a:ext cx="3124200" cy="4967129"/>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58371" name="Text Box 3"/>
          <p:cNvSpPr txBox="1">
            <a:spLocks noChangeArrowheads="1"/>
          </p:cNvSpPr>
          <p:nvPr/>
        </p:nvSpPr>
        <p:spPr bwMode="auto">
          <a:xfrm>
            <a:off x="609600" y="1752600"/>
            <a:ext cx="7848600" cy="1200329"/>
          </a:xfrm>
          <a:prstGeom prst="rect">
            <a:avLst/>
          </a:prstGeom>
          <a:noFill/>
          <a:ln w="9525">
            <a:noFill/>
            <a:miter lim="800000"/>
            <a:headEnd/>
            <a:tailEnd/>
          </a:ln>
        </p:spPr>
        <p:txBody>
          <a:bodyPr>
            <a:spAutoFit/>
          </a:bodyPr>
          <a:lstStyle/>
          <a:p>
            <a:pPr>
              <a:spcBef>
                <a:spcPct val="50000"/>
              </a:spcBef>
            </a:pPr>
            <a:r>
              <a:rPr lang="en-US" sz="7200" dirty="0" err="1" smtClean="0"/>
              <a:t>Une</a:t>
            </a:r>
            <a:r>
              <a:rPr lang="en-US" sz="7200" dirty="0" smtClean="0"/>
              <a:t> </a:t>
            </a:r>
            <a:r>
              <a:rPr lang="en-US" sz="7200" dirty="0" err="1" smtClean="0"/>
              <a:t>momie</a:t>
            </a:r>
            <a:endParaRPr lang="en-US" sz="7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16386" name="AutoShape 2" descr="data:image/jpeg;base64,/9j/4AAQSkZJRgABAQAAAQABAAD/2wCEAAkGBhQSERUUExQWFRUVGCEYFxcYFx0dGRwdGhwaGSIYGBwbISYjGh0kGh8dHy8gIycqLi0sHh4xNTAqNSgrLCkBCQoKBQUFDQUFDSkYEhgpKSkpKSkpKSkpKSkpKSkpKSkpKSkpKSkpKSkpKSkpKSkpKSkpKSkpKSkpKSkpKSkpKf/AABEIAOIA3wMBIgACEQEDEQH/xAAcAAADAAMBAQEAAAAAAAAAAAAABQYDBAcCAQj/xABHEAACAQMDAgQEBAMEBggHAQABAgMABBEFEiEGMRMiQVEHFDJhI0JxgTNSkRVicqEIJENzgrEXU2OSotHS8CU0NbPB0+EW/8QAFAEBAAAAAAAAAAAAAAAAAAAAAP/EABQRAQAAAAAAAAAAAAAAAAAAAAD/2gAMAwEAAhEDEQA/AO40UUUBRRRQFFFFAUUUUBRRRQFFFJ+p+q7ewh8W4faCcKoGWdu+1B6n/IepFA4opV031LDfQJPA2VcZ2nG5fQq4BOCCCP8AlTWgKKKKArU1LVoreMyTyJEg7s7BR+nPc/Yc1odVdTLZRBtjSyyNshhT65HIyFHsB3Leg/YFNovQpkdbrUmFzc91Q/wIOc7YU7EjgFjknFBk/wCkyB8/LwXlyOQGhtnKEgZwHfaP37UL8SY1/j2l9B6kvauygZxktHuFVwWjFAu0XqO3vE320ySr67TyPsy91P2IFMqnde6Linbxov8AV7tfouYxhwfZx2lQ9ijZyPbvWPpTqh5Xe1u1EV5CMuozskTOBPCT9SH1HdTwaCmooooCiiigKKKKAooooCiiigKKKKAoooJoCta91GKEbpZEjUnALsFGfbLEc0g6n+IdpZqy+KktwCFW3R18VnYgBcc7eTyT2H9KV2PTNzd3wudSt7XwkgMUcO7xsMzq/iHemM4G3I54+9A86p6qFrDG0SiaW4dYrdAww7v2JYdkA5LD0/UVA9UdE+JJawXEnzN7eyHxJWzthgjxJILdDkRjsoOM+Y/sp6o0n+z9ZgEMscESqZ7SObPywkchJYc/7HeBuDdgSvbOQ80nrVP7VefUlNiyW6wwRy52nLFpHWQDawyFAIOCuKD70x0DZ/N3to8W2WCTxIJY3aOQQzjKgMhBOxgy5bPoO1NbzqiTRpYob2Zrm2nJEU5H48W3GRMFH4qAFfxB5u+QeKW6x1nC2p211p+69cRyQTxwKxOw4dCWI2qBKO5PYn2rXuNemju8P4bateYhjhVg8dlD9R3nI3NjMhH5iB6AZC6l+IenLjde2/IyPxVPHf0PHBpxY6nFPGJIZEkRuzIwYH9xSPpXoC1sYyscYdnwZJJPMzkDvz9Izk7RxyaQXWlX8GpXC6fBDHb3EaM0khxEso3BpFRDkuRgEYGcAn3oN7pZfn72XUGyYoi1taAgY2qQJJx93cFQR+VcGreoHoOSawaHSrlYdwhaWKSFmIYK/mDhlBD5bdkcHn1731AUUUUBUb8SNOKxJfxAfMWBMyn+aP8A2sTfYx5P6j7mrKkvWkyJp92Xxt+XkznHqjDHPv2/egy3/U1vBbC5mkEcTKGBbudw3BQByzEflGTSGHq2+uButdOIjP0SXUwiyMfV4aqzgH0z6Y7VqfDjpMm2trm8BluBGoj8TBEKAAIsS9lYpgs31Ek5PFXuKCNbqTU4v42miRRyWtrhWOPtHIFZj9qd9OdVQXqsYWO5DiSN1KSxn2kQ8r/yNN8VNdT9HePItzbyfL3kQ8koHDj/AKqcfnjPt3Hce1BTUUh6V6m+aWRJU8K5gbZPETnaSMh0P5o3HKt6in1AUUUUBRRRQFFFFAUi631kW1jPJv2OUZYiOWMrKQioMHLFsYGKe1IfESJ0W2u1QyrZziaRFGWMex0Z1HqyBtw/Q0G10P0xFbWVuDAEl2K8hYKZPEYAsWbuW3Z5z7VRSOFBJIAAySeAAPUmtLQdZS7t47iMMElXcu9drY+4rU61vxDYXDtE8wEZBjjGWIbyn3wADknBwATg4oOf6feJdzSXBhN891cTQWqzSFYBaxqhZgCrBVLcZ2Ek7e3Odnpjp2WWKT5K4NssUrQy2dwouoY5IzgiJ2Ksq7TxjvmpL+27m2XTltZI7mSOzcJtt5W2eL4Zx5FbecLgdsbW3Y4pz0N1u9lHN83b3LXF1cvMIY4MMSQC7KjkOV4znbgds5zQUl/09fJC7XOpJb28al5PlLcRtgDnzEsRwPyjJ/pUxq/y8dgyWltdWl1APnoHnTEspjKh5N25i52MdyNjA/KBTfr/AK3hutIuFjLxTNhGhmHhyIRiYh1bsCi4BHcsAOTikEfWwvdUtBcNax2vhvGN0sZYiW3w6vhztDMMAMBjyg8kig7Rp10JIo3BBDorAjsdwByPtWzioL4PzIlm1oS3j2krxzqxY4O5gu0njaUUcLwMHjnm9oJLrvpkSobuKSSG7tonMMqMccAvsdeVZSRggj19aedOaobm0t5yNpmiSQqOQC6hsD+tTPxhkxpcuZDGNy5UBj4vP8DKcqH7Z/rwar9OQCKMKuwBBhP5RgYX9u1BsUUUUBUX8RpvGFvp6Hz3koDjniGIiSRjjsDgJ99xqh6g6igs4Wmnfao4A7szHsiL3Zj7D/Ic0n6T0SRpXv7pdtzONqR5J8CHIKw+xbPmc/zE+1BUouBgDAr1RRQFFFFBHdWILa9s71cKGkFpcH3jlzsLf4JgvP8AePpVgDUt8UIC2lXRBwY0EoP3idZR/mtUdjcb40fGN6hse24A4oM9FFFAUUUUBRRRQFK+qLJ5rK5ij5eSF0QZA8zIQBk8Dk00oIoILpv4h2UUFpas7rPtjgMRhkBWTaEKtlQBhgRnNVWrdQW1vhbieKLeCQJHVcgYzjJ571k1rRYruB4Jl3RuORnnjkFT6MDyCOxqD6p+GltDp17JiS5mEDFZLlzLImxSwEZI8vqePWgbfCLI0uJSrBVeQRkgjehkdlkAIBwwbisWq30VlrHzN0yxQz2qwxysPKJEkd2jZvykqQwzgHB54qIuNRgvb2CO5mDwrPFbQwq5GB4AYyYQjO+Yom/PA4H2uBaXdkGgNu2o2hOYyZEM0anA8J1lwJlHO1t2ccHsKDTiFrqOspNbhJoobdkuJAm6KQsy+HFkjazLy+Rn0H6Xwt0xgKvH90VFQ6VeX/kmjOn2S8eBGwE0o9naM4ij/upyfU0j1fSrG2s7m+00NDNZyFN4eTa7RuoeNg7ESRtnb+v6UGzqF/daK17MLQXEE8xuPGWUJs37V2SKwJODjBXOc+no3i+MmmsYwJmLPHv2rGzlTkDw2CA4fk8D2PPIzj65PzkljYDj5iQXEwB7Qw4cg/4nKqD7irS2sI487I0QkknaoGSeSTjvmg5zPoza3eCSaG4hsYoiqCQmNpZWyBKqZ8uwHIYjOcfoM+ta9qWkQbpfAvoFwqys5hm8xChZBhlc8/UvsScV0bFYb2xjmRklRZEburqCp9eQeO9BzPT/AInX81ysSWtqwdSUT5oZdkOHVJV3RsV+rbgHaQeeaff2rrUh2rZWsHH1y3BkA7fljAJrQ6R6ZtI9Uv0+WhDxSRzQNsG5UljAOzjhQ6tjHYk10Sg5V1x0LILKa8nna5vYVWRGxtjiEbq7CGNeFyqnLHJPc4rp9ncrJGsiHKuoZT7hgCDx9jXqeAOpVgCGBBB7EEYIP2IqO6YuW0+X+zrhvwyT8jKTw0ff5dif9pH2A/MuMdsUFrRQDRQFFFeZJAoJJAAGST2AHqT6UEn8UpT/AGbLEn8S5KW8Y92lcLj/ALu4/tVRZ2/hxqg5CKFB/QAVE6Rcf2tfLdKSbKyYi3PYTTEFWl+6Ip2r7kk+9XlAUUUUBRRRQFFFFAUUUg6j6yhs2SNhJLPL/DghTfI+PXHZV/vMQOD7UD+lXUOrW0MTLdTRxI6lTvcKSCCCFB5JxngVN3HxTVGMT2d2l0VDQ27IN0u7P0lCwUAjzFiMc+oxUbbdKz3VzNLO5j1mBlnjVyrWzRdkRF/kyChbOQ3OeTQTnw+u4GW5sbmUrG8iNBeAYEcqcRv5h5A6opG7GcFT3rrUOtapbqFns0uwP9tbSqpYZGGMMmMHHorEZ9hzSK+gbUEW/tYV+bhBt7yym7SKOWtnBGNwbDIxGORntgbHTPTlrdIZLG9vrVVO17ZJiBC/qjRyq2w5/bjig3L7UdRu0IMa6Zbf7WeWVTPs9fDUeWMkcbmPGcj0zP6reW08KWlphdLsyJbyfnw2EZ3iGN+8js/JI7nHPu/1PoXT4IzPqE81wkfO67uHdQfQBBhWPoF2nPtUzd67DfJ8ywSLSbBspbqQJJ5RwgaNeETccKh78k8fSHjQev8A5e7e71C1nje8UeAygOqW8ahgAoO/HO5mxgnnHFdM1Hq+3is2uw4ljwCnhkMXZsBUXHdmYgY+9QN9p00dpLcTcalqmLWJc8QpKTiJMfSqR5Zm9xSnWtHs7K+3xQIF0u2WSRgpzNcy4SFGwRk5Afj+9mgZ678T72zbdO1pv4Z7JFkaRFbsjzjKLIR5sEc449M9VsbxZY0kQ5SRQ6n3DAEH+hrlM/wlmubMEXzLJdbZ7lWAeJ5Th96EYK4yAMHBAHvTnTLnUNItkS4iiurWBAvi25YTIi8bnifiQAY+kjAB9qDc6rh+T1G21EEiN/8AVLr2COcxyH2Cy4BPsR+9uDS+aGG9tip2ywTx4yOzK47g/wCYPoal7PqFtLKWt+W8D6Le9I8hUcLFcED8OQDjf9LAZ4OaC5rR1jRYbqIxTxrIh/Kw9R2IPcEe45rcSQEAgggjII7EH1H2r1Qck1vVNQ0y4S2tLr5z8MymG6VNyRjhQJtytI7EFVXBPFP9L1/VbiBJ4E0+eOTlSskyNjsQwYEKwOQRk4OR6Vg6+0aPUNQsrMopCA3M77V3CJTtWMMeQHkyCAfy5q10XRIbSIQwJ4cYJIUEkAscnGSfUk0E6eoNV3bf7Lj+zfOps/f8Pd/QVpy9JX2oADUpkihBybW1ztcA5Amkblh/dXA/eryigw2lokSKkahEUYVVGAAPQAdqzUUUBRRRQFFFFAUE0VJdZ6xKXisLRttzcglpOD4MK4DzEe5ztX3JPtQetR+IUIlaC1SS9nU4aOAAqh/7WVsInt3J+1RMHQesz3M1y1xDZPO/mKEyShBwsYYDAVQAcAjJ5PYYo/h5pgsrm9sI2Lww+FKhYDeGmVtyswA3fSCM8gHFE/VGoXZmfTY4Pl4GKq824m4ZDh1jwRsXOQGPcgc4JwCXS9ZeWXTbmc4uILiTTrv7u6EKTjjBdVPbGW9hVh1j048yrc2uEvbcFoX4w49YJPdH7c9iQRjnPM9FSW+N2pDBr62W8t3ZgT8xbMFJTAwnn8u3uFCjnOa6FY/E2z+UtpriZY3uEB8MKzNuHlcbVBYAOCMkelAjl1oIV1i2QhTiHU4DneuzC7yp7SQngj1Q+nevXVF5o0hW6aRxNIOGtGkWdgoByyx4PlABy4445rJYahCNSEsDpLZaoGjkGPKLmJTwwIG0yR5BUjJI/SpXpm+j0rV5Uu8JHDEbaKdu4UsZotxAzzFlN3/ZgUDDqroy0nsobi2Nxeo86GWbxHnlEPm8Tw1Y8HIAOBuHr2rV6K0CK91aaeKFreytGQCBl8PdPEpCtIgPBXLNlueQD3NbGi9VSwwzpbRP8xqN3JJZq0RRBEwQePyNuFUbiPcgn7vLzS/Djh0a2Zt8qmS8m/OsRPnct/1krZQE84yaDa0m7W7uJdUl4tLVHW0Jzyoz4tzj+9t2L/dB49ajdMt7i5khIRDPM7atOshITauUtoWK9hjLevvg1bfEGBRaW+mwgJ81IsAC8bIUw8jfoI1x+9ffhpbCUXN9ji6lxDkdoIPwox+4BP7+tAm6R6Qe8tFvHuZoJpSZbbwpG8O3UliqLGx2svPmVhyOAQKsOhtea+sY5pVUM25W2/Q2xmTcmc+VsZwff170lPwydUe3iv7iKzdifl1VPKrHc0aS43Kp5GPYnvk5sdM06O3iSGJQkca7VUegH/vvQSnw5Py7Xennj5WYtEP+wm/ETHqcEspqxurVJFKOqurDDKwBUj2IPBqX6q6fmE8d/ZANcwoY3iY4WeIncYix+lwfMrds8HimXT3V9vd5VGKTL/EgkG2ZCO4ZDz+4yPvQJJekLiybxNLcCPkvZSsTA3+5Y5MDd+B5SccACnHTnV0d0XjIaG5i4mt5MCRPuMcOh4IdeCCO2cU9zU11d0sZylxbbY7y3O6GQ9mHrDLjkxuMj7ZyPXIaPRR8a+1S4OCRcC2XnOFt0HA9ss5J++atK558ILwSDUSVaORr+R3jb6k3hTtb3wdy59cZ4zXQ6AooooCiiigKKKKAooooMc8wRSzEBVGST2AHJP8ASuXdN6VqFw76tbywpJdkqsNwjFBbg4jO5PMG43Y7EEdqa/GjqDwLAwqcSXRMf3EYG6Vv0CeX/irf6W+I+n3HgwwuULKFjV43Vchf4auw2syjjAPPpmgY9J9MtapI0r+LcTv4s8nYM3YKg/Kir5VHtU1o+nalp9u1nBaxzqGcw3HjqoAkdmBljYZyuckLkH0q/u7pY42kdgqIpZmPYKoySf0AqNPxGlEXzTWEy2PB8fehfY3aXwRlgnqecgEHB5wGhfaKNLj0qTdlLSTwJnxgFbkbWkPsom2nB45HsK96bpcGmavKWWNE1AF4ZDwVlXmSEsewckOoz3BHtWX4g9TwTwNp8G25ubtdiRI3C7hu8WRhkIqgb8Hk49uaSdQ3fzWheNPGjXGnzKJFZQymSCRUcMGH0uh3EEdm7UGPWbL5qXV3tGDGE21xEynK/MQIzMUIO0sUAViD3IzTuDUIn1O0ucL4WoWJ74xuhIlBOfUI7Dtnj05q5sdPihQJDGkaDsqKFUZOeAuBXE9P6Sv7+0WG2eCO3tZ7iOCV2kErIxeMrwrDYVYr78fagqdO1xVSfWZkJ8bEFhF+cxgkIij0aWQbz7D7Cqnozp97eJ5JyDd3LeLcMDxuIwI0/uIvlA/X3qB0PVi8RvrqHZBpS+BbwI2VedfwmdSfqOdiLnOMnuRmn13ouoC3kvZ9QeGeMNMIUx8qiqC3hOuNz8DBfOeeAfUEvXuqNLc3bxnJgiWwg9c3F2R4m0/zLFwfb/m+0nruC0iW1W2umFogineGEyRRMgwdzDGeBvyAeDzzkCX0u2mf+zVWNZJ38bVZwzbBvfKxMTtJ4LAAYPYDOOapfh/1DaW2jRyvIqmMN8xk/ieNuJdWU+YyFuy9zkY4oLYavEbf5hWDReH4gdeQVA3ZH7VF6F04+owpe3VxcK8674o4ZmjSBGyVChcb2wQSzZyftTb4d6YyaXEkq7fEDv4eMbVmd5Ah/QNj0/QUrt+hr6OM2sWobbP6VBizcRx/9WkucdvKGIyBjHtQO+gNTlnslMziSRHkiMgxiTwpHjEnHuFz+tIuv9CS71HT4TmNiJZTPGdswWILhEfuoLPnsftjmnGndKS2Uax2U34aDiGcbk++11AdCTz+YZJ4rQ6mkSbw/mhLYTwtugulw6Ix4OJANu1hwVkCgig1dV1G/wBJVGMq6hAzrEqSDZd7nOFVWUFZTgZJYA8H9aquneqIb1GMZZXjO2WKRSssbfyyKex788g4OCcUm0PosmZLq7vHvpF80JIVIUJ43RxoSu7HG7msfXGlvA66naIWng/jopx48H5kb3ZR5lPpj14FBIaFdnTtcvC+7wZ7kRy88Kbj8WCQ/bd4sZPpkV2SuXa5bxXl15SGg1bTysTc/wAaAmVCR6MFbPPIKEe9WHQGuG8063nb62TD/wCNCUY/uyk/vQUNFFFAUUUUBRRRQLtf1+GzhM1wxSMEAsFZsbjgEhQSBn1qdv8A4o2pty9pItzOzCOKBch2kbOAykBlUYJJIGAD9q+9V9Z2DJNaO/ju6lGhijeY5IIw3hqQpB575GM0o+E13bXdvFJKkZv7XdE7sqCfC+UMfz42ELlgDkNQJuqOk7hp7OfUZkka4uooGSNSIY4zuk8Ibs7t8igEnvgDnPFT8S1Vo7K2Tyyy3kRiCjlRG25pFA9FX+mRVL1D05DewGGdSUJDAqxVlZezKw7EUu0XoG3tp/mN0002CoknlaRlB7hS3bP9e/vQZuu9Ne4026iiGXeFgo9zjOB9zjAqTk1x9VhisrEhImhQ3k+AREjpzboMYMxGQf5R9+1F191WbOALCA1zOfDt04+rGTI2fyIPMSeO2cZqP6C6PFzCBvkXT1J2KhMbXT9nnnK4bwywIRMjyge3IbWi6Da2etW1taqoEdnKzEEFy7OgzIffaPt34AFausII4Oo4VGANswGABmaEEkdhyyk+/wCpre1/pm20q4sry2hSGNJjDcbc5KXACBmJPIV8H96UdSapDHN1DFLMkbywxeGrMAXK27HagP1ckDA96Dpmh3o+QglchV+XR2PoBsDE/oBXL+l+pr20s5RHYzyx3AkuLAxrvEayM7bJjxjacOAASdx/ap6lcvZ2enQkh7xUjbGcrboimVs/4MJz331bWlmkUaxooVEAVVHYAcACg5xFpe/p+0NmPHMRhuCgxukMcgkkX/Hu3DHfIx3rS+IHXyXtstnaLMWupEgkZopEEe5hmNiy/WRngZ4DU9tT/ZmqCDH+qaixaPniK4AyyfZZBggfzdvWsnW77tQ05DykRmu3yO3gxgKSfTzN+nag+9ERLJf38y/w4jHZRfZbdfMB6Y3t6e1P7no6zkuBcvbxNOpDCQr5sr2P3I9z9qSfDM+Do8c0pPnEly57nDs0n7+XmtbT7rVb6IXUU0FpFIN8MLw+IxTGQ0r7hgt3wo4BH7hT9V64LKynuOD4UZZQexbsqn9WIH71LdHdUT2wFrqrhZdhminc4WWPG9lJwMSR5wVPOOecZMx/0grqfyi3UbQ2kcgN1LtJt3mUkRxiQHyxlhvy3GdoPuem9T9KW+oQGG4XcvdWBwyn0ZD6HH7EdwaCesr7UtQBuLeWOztj/AWSHxZJV5/EfzDww3GF5OP82/SWvPcrPDcqguLaTwpgn0NkblkQHkK6nOD96VW/TOq2yhLe/hmjXColzb4Kqo7b4iCfQcjsBik2i9Stpdxdf2uBC11IsqTxq7wNiMIUDAFlK7RwR+b9yHrTunmv7i4kt5pLC0ilaELasUaZ0OGlP5VUNwMKc4OTTPRdRuI01O3VpLx7Q/gM5UyMZIQ/hsRgHa59uxxjgCk1x1DDDLK2n6rYxxXDGR45vNskbG6SLaR9QGSjcZz78XHTOiR2kDMJTK0pM0s7EZkZlGX44C4AwBwB/Wg4zBHqviWtlDHFJNpm2XYq4257K8kjKH3BuQg24wQTgmrjorVZtKtre0vrWSJC5X5kMjxb5XLKH2HdGCW25Ixn19RpdNaPqF7KdXiuYbZrhNqwGIupjUkIJTuGTwDuHPPp9NZb6C9vtRTTr6eDwRELmRLVGBbZIu1JDJkr5ueDyB9wQHVKK+CvtAUUUUBUr8TL1o9PcqzIrPGksiZ3RxO6rJIMZIwhPIHGc1VVD9bj5m8tbBm2wMGubnkDdHCV2xkn8pkIJ+woGHQl7ZPCU09CsEeAG8JkV+4yrMB4h45bnuK0+r+m5vmbW8soYmmhkbxFJWNpEkTYdz7TnHfnJ9qyaR1slxf/AClmqyQwRkzTL/DU/SsUeOCc98cYBx2qvBoJ3o7qSS5E6TxpHPbTGKRUYsnZWVlLAHBBx+2fXFJv+kK5mkngtdOleSKZ4RKzgQAocb5G7rxhtgBJBGDzXvrvRPA36nasY7iACSYbmCTxRA5jkUHBOwna2OMDt3G18OIJfCuZpYjD8zdPcIjFS2yRUwW2kjPB/wAqBB1V009vp99eXEvjXskPhmUDCRIxCmOBSfImGOT3PJPfFdE023SOGNIwAiooUDtgAAY+2KVdf2Zl0y8QdzA+ABkkhSwA/cVJaTd39np0M8dxb3Nt4CPm53RvEpRT9aA+Io7AFd3Yc0G78a78pphiQbpLiWOJFxkk7g+APfy4/euf2FhM1jdXsscEsLFjPJIm6afc2yRrd/8AYpHk7DjkrntwMOo9Y3GqXA2RFbp4zDZQ5IRQ6ky3QkcKCzICq/17gZrtestVGlSWvylqkKQFMrOzOERfyjaMtge/JoMfSWsMt3pzSnJEU2myE54liZJFbHvJGqHPPf8Ac9azX5/lv7hzNLZxpJHF8pqLjxPOjiEb/DHZhhWVvUdsHtXRfiL16ltpYmiOWuk2wEHkeIhbxP8AhXn9cUGCLUYrq+nv5nC2em7ooSfpMuB4sw98cRrjOfTmo3qrVJJ7triW4h09Z7VoIY51d5jDIT+I6Rg+DvY8MxyPY4NaUnU8TWkHh7VsbVkiggkKg3VzgOWuOcLDGx3tzgnHuNvT+m+mYJLWbxJo7ua7Ui5nRgwbcMBE2nyxoCAqjHbNB86OmW6017GQeHJBH8ncIMZBCbN6+6svmU+vPtS5G1NLI6eLJWZYTbi68dFgK7Ngk2kF87e6Y7g84pP8Mbto7m2Z2BN3avDIc8maxkMYJ9z4GOcnOCfSrf4k37Q6VeOhw3gkA+2/CZH3570Gv8Oo0n0a1V0UqYfDZSMqwXKHIPcNjPsc8cVp6Sz6VcRWkjl7Kditq7fVDITkWzt+ZGH0E85G32qp6e0pba1hgXOIo1TnvwOSfuTzxWt1lpIubG4iPBMZKn1V186MPuHAP7UDqvDxBu4B/WlHRmsfNWFtOTkyRKWP97GG9B+YGnOaDn3xau4lht7VmjjF3OqyM2EUQxkPIS/5eAo75OeKjl1rUtZt7yO1mgRIjsS2RdkkkR7Hc5yqFceoB5BwO/X9e6ZtrxVW5hWUI25Q3ocY9PT7du3sK5vp2lHWtSnulmlgt7Qi2ge3bYz45Y78Z24I4xjBX2OQm9KinED21g2si4QKjRN4awxM3PmJ5RM7iCMZArsvS3S0VlFhF/EfDTSElnkfAyzMxLHnsCeK89N9HwWRkaNpXkm2+JJNI0jtsBC5LewJ7U9oCiiigKKKKApF1P0za3KeJcW8czQqzJvHsM7fuCQODxT2vjLnvQcs0TWItM6djnUr4s8ZZdgALzS5wAPXZxnHYIePSn2jaobbp6KfcN0dkHBPmG4R5XPPPmxxmt6x+G1jDI0iQ8sGUBmZljD53CJWJEYOT9PvjtxSSw6Bu3hhs7uaFrK3K4WJXEkyocosxJwq9shRyVHNBq9SdUrqOn21rA6NcX4j3pG2TGnDzM2fpUYK+bvnjNdLjQAADgDgVo6f09bQMzwwRRM/1NHGqluc8lQM880woMdxCHVlbkMCCPseD/lXHb1C+gWSSM4iguhFcumTtjikli3jaMlVYIRx6LXZTX5+6516bT55YYWmjaO9a4G0lYzHcIsgU48pG9X8pHbd/eoKDofQmlvLcxTSXVtasXF1JEYxxG0aQQ55kALMzNjGfv3qvi3I3yccYdY1nuY4pGY4XY24kOw5CkhckY4z6E1rWPWt6JLKS4gt4rO9YIhSR3lRpFLR7zgKN3C4APOeR2q31DToriNopkWSNxhkYAg+vIP35/Wg438Lemnj1ORNsJWKJ1uGhffE/ildsZxgZyHbbgEKQD2FLOqfh5cQeCLqdVsYJzBA4Bbwo5jI4klHsr7F8xx2GcYruml6PDbR+HBEkSDnaihRntk47n7mvUc8U4cApIoYxuOGAZeGRh7g9xQcv+GWhR3V1e3E8dtcKRHCsscf4LlQSxQOOSR4e44+oHHFWF58LtNdi/yqxtz5omeI8/7tlqoiiCgBQABwABgD7ACvTCg/NQ1SXeYbAsI7a5lureUyKZhHtYSKqyEbsqrSbWwSAc5zz0fU9A1TULFFW6tJoZfDlBkgeJ3XyygPsLAZOMgDnHcUmuOhJbZnhisXlmxKlteRuqp4cysv+sgnIaNXYDA82Bius6Dpot7aGAHPgxrHn32KFz++M0E+JNb/AJNN/wC/P/6anPiBdaulhO0klnGpAj2wrI0j+IRHtDSYC53egz966iahWI1TUhg5s9PfJx2kuvb2KxD/AMR9RQbNzfNpdhaW0MYluHCW8MecKX25Z3OOEGCxOMn981rw6nf2V1bJdzRXSXbmPbHD4bxMAX3LgkyRAcMSAVG0/r96m8ut6WWxsKXCqT/OUHGfcjtT3W47OCQX9yURoUKLI7HCqxyQq5xuJ4yBuPb7UC/4i6s0dusEJxcXji3i5GV3/XJ37KmTn0JWtL4SaekFpPGgA8O8nQ+/kfYN332Bf8q9dLWst5dtqUyskewxWUTDDLGeWmYflaQ4477cVj0fUUsNRvLe4YRJdSC6t3c4VyyqkqB243Kyqduc4NB61rqi+a4uks1gEdiitL424mVmTxdkZQjYAn5j+b0xVZomqC5t4Z1GFmjWQD2DqGx+2akuuOsIEglgtWWe7uUMUccJDvllK73252qoOctVT05pvy9pBATnwokjz/hUL/8AigY0UUUBRRRQFFFFAUUUZoCijNFAVEdVWqRanZ3MiK0c5+Vk3DID58WCTBHDCQMoP9+relHVegLe2ksDHBceRvVXXzI4/RgDQJPirZNJpkqoqZBVlZpViEZVgwk3NxwR24zkjNJvhDr93dK0sniyxSDLTSypgSrwyQRIo2x/qfT7mqPpXUV1KxUXUaNIjeHcxOoIE0TDOVb7gOP1FaWmRix1eSAeWG/Tx41AAAmiAWRVA/mTa/7GgtajNFU2+tXcP5LqJLtB7Op8GTHtnyk/tVnUZ1mfBv8ATLnsPHa2c/a4Q7Qf+NR/7NBZ5r4TUW+rTalceHaSGK1t5R49wp80rocmCE/yA/W/r2GRnLrq/qNbGzluG/IvlGPqc8Kv7tj9s0CvXfilYWyzhp0aWDIMIyHLr+QZHvxnsOT6Uj+CvU9xeRXLXE/ilZRtXjKhwXPPDbcnaMjA2YHFeH6FtxoudQ8QuCb2dkP4hlbLMoycElT4ePfkYODSjoDqywS71C6DJbwBESGPbsPhxLywAGGZm9MlvegueuddlUJZ2hHzl3lYzniNAPPO3sFHA92x3wRTvp/Q47S3jt4s7I1wM9z6lifUk5J/Wp/oLTHk36jcKRPd8orZ/Cg/2cIB7HHmbHcmrGgW6909BeReFOm5QQwwSrKy9mRlwVYe4PvSSx+G1usolnkuLxk/h/NSmUR/4FIxn7kE1W0UHwDFaupaRDcLsnijlX+WRAw/XDA1t0UC/TNAt7YYggiiB7+Girn9cCmFFFAUUUUBRRRQFFFFBo61rEdrA88zbY4xkn1+wA9STgAepIqUtrbVL4CVpxp0LgFYUjWSfb7yO/CMe+0KcDg816aNdS1Jw2GttOYDZ3D3JGdx+0SnAB/MT7Vbig5n1fpV7ZwpKmqXTAzxxvuSE4WRwhYDaMkZHGf/ADrNddWXmmXMMF4RexSqzCWGHbMgjxuZ41JDgAgnaBxk84xTb4tj/wCE3Dj6o9kin+8kqMP1qR6v6aunm0+S/vA6tc+EVgTwVjEiOxKyZ3nIQDn0z+4dT0vVYrmJZYZFkjcZVlOQf/Ij1B5Fbdfn3TtVkspr2XSo5Ht4JcyDxA9qYVRcks53GUsGYMpyAT3GBXbunNfjvLdJ4jww8y/mRh9UbdsMp4P/APaCN6qv20q8knjV2i1BNm1EL7btFxGwUd/EXggdyuan/hu11qN2ZLuR1W2lNxGhXOJH3RPFvflFTB/CHbcO/Bqy+LUeNPMoAJt5ophn+5Ko4PoSCR+5qpsdLihMhjRUMrmSTaPqc8Fj9zgUG2KhfjRb7tKkIJDpJE0ZHo3iooPHb6jV1Ub8Wv8A6a/++g/+/HQUHTuipaW0UEYAWJAvAxk+rHHqWyT9yamvino0s0EMkYjeO2l+YmjkYqHWNWP1KCRj2xzn7YNsK1dW0xLmCSCTOyVSjYODhhg4PpQcE07qu/u3vDJbTXSSwsyQL+LHG0+14mdCTwoXIwAR39aqoOlYoRY6VGpDz7Lm/OWIKQjOGzkAPLhcDHC8966XpegQWwPgxqhYKGI7tsUIu4+uFGKkfh4vzN3f6ieRLL8vDzkCKHjI78M3PB7g0F6BgVIdUfFC2tD4abrmfIURQ+bDMcKsj/ShJ4wcn7VDfFX4n+L49jauYyh2Sy7gC7ZC+FFg/Tk+ZiRwCMc8+LHoh0vjFpzh4rLwp5IZ3zE9wwYhQyAHIXDAsWAY+1Bcre6zPytvaWi5x+LI00n6gRYU/oTWl1JLrFraTXHzNo3gxl9q2zgkLycEyEDAz6f+dXdozFFLqFcqCyg5AOOQDgZAPrik/Xk4TTLwsMgW8nH6ow/50CVNQ1iJFkMVreoVBxEzQy8jOQJCyH34Iz7CmeidfW1xIIG329yRn5e4Qxyf8IPDjv8AST2pp05bGO0t0Y5KQxqT7lUUZ/yrxr3TdveR7J41cY8rY86H+aNu6N2OR7UDSipHou+njlnsLmTxZLfa8cx+qSGTdtL+7qVKsfXy/qa6gKKKKAooooCvEr4BPtzXuvL9qCO+Ei501JicvcySTyH3Z5GGf6ACrOov4TOVsPl2GJLSaWBxjHIcsD39VYHNWlBH/FmIPpciHs8kKH9GuIgf8qea501b3kax3MYkRXDhSSBuAIBOCMjBIweOaR/Eklo7SEDPj30CH9FYyn/JKrxQcwvOhr23TUYrT5RLW63MFIk3qDFsZEVcKp9jkj7elT3TOp3OnC0uRKbxb9A8trHDh1WONQZl25yygbScDfxnJ5Hb3GRiojoawSW5ubtEVY0Y2dqqjCrFCfMVA4w027t/KKDH8StWS40V3t2Eq3DRJGV53bpUGB9/TB7Hg1eCucdWfDaZpfEsJEVWnW4ltpi3gtIh3CRSvKEn6gMZ4ORjFNY01s8ltNGfy7Jzt/Q7vNnvQWdRvxccDS5CeAJYST6ACeM5P2xWT+yNWz/8/a/p8mf/ANtQfxcsb6OyUXN8Jkkl2mKOBYx5Y3kB3ZLHDJ2z6/ag7SDX2ucaN0NcRwQS2F/Jbh4kZoZF8aHJQElVY5TJ9Af0pklnrZ8rXFgoP51hlLAfZSwB/f2+9BWajciOKRyQNiM2T2G0E5P2ri3T+q3E2jrbWJWMRRNLeXRLIqks0phjKjPiFT5mH0jjueL3/wDwdxOCLzU7qQEYKQhIE5GCCEBLD7E+ppJN08NLQ2Ts8ml3rGHdkCW3kl4wzKBujc8ZI4PfjuE30Z0/LPFYWs9kVtWme8Mn1ROjxN4cefMVPmAw5zgDk8V17p7pW2sVdLaMRK7b2AJPOMcbicDA7DimFnbLGiogwqKFUewAwB/Ss1AVHfFSXNj8uDhruaK3XjP1yKTx6+QNxxVjUZN/rmsoO8WnRlmPp484wq/crECftuFBYxqAMDt6V6orDdXSRqWdlRVGSzEBQPck8AUEnOQOoI8fUdPbf34UTrsPt331ZVE9DyG8urvUT/Dci2tjzgxQlsyD7PIWI9sfubagKKKKAooooCiiigi9dt30+5fUIlLwSgC9iUZYBAQLmMepUcMvqvPcVQ2nUttJH4iXELJjO4SLjH354/emRFQfVHwW0+9cybWgkPdocAE99zIQQT9xjNB9v75L3WbaKNleKzja5kKkFfEf8OMdiNyjc3fPP2q7FcQ1D/RyYH8C8GPaSMg/1Q8/0pRL8FtXRvJLGw/mFxIP+YBoO69Sah4FncTc/hwu/HfyqTxWj0Dp4h020TjiBCcerMoZj+7EmuNp8H9aKlDOoRxhwbqTaQeCGABzwT70wt/g1rA2j+0FRRj6Z5+AP5RtHb24oO5M4AyeKkup/inYWSkNMssg7RREO+fY44T/AIiK56P9Hy5kP41+Cp7+R3P9GcetM9N/0dLZSPGuZZB7Iixg/wBdx/zoOc9WfEO91N5CrPHAilvBjY7VQYBaRhjecnueOcAUh0NGMrghpAsEzEd8fgSDdz22khs/b3xn9Gav8LLd7F7O122qyMpkcJvZgh3YJZgTyByScY7c0h6W+Cvyc8zm4Eqy2zwqfD2lWk8pJXzAqFHv6kEUHKNL+IWqu0NvDdS7m2xxqNn+FV+n9uTVde6x1LYLvl3vGOS2yKYDv3KAlR9zW70f8F7yz1K3nkaB4omySrNnswHlZRzkg967eBQcG0v/AEip1/8AmLaKT3MbtGf6NuGftketO9U+MWnahaS206zQeKm3LJuCt3VwYyT5WAbt6V0DWeg7G7JM9rE7Hu+3a/8A30w3+dTV38B9Mf6Vmi5z5JT/AE8+6gydDfFW0msoTdXUMdwF2yiRwpLLxv54www2fvVJH1xYNyt7akf7+P8A9VQ9z/o8WRxsnuV98lGz/wCAYrWH+jja+tzOf+GP/wBNBV9V/E+0toGaKeCaZsLFGJVILMcBnIPlQdySRwKRaH8QdL0622NeC4mLF5mjVnaSVzlmyBgjPAJPYCvEP+jxYADMtyT6kOgz+2ymll8ENLj7xPJ/jlf3znCFR9qCe1v/AEiIFUi1t5JGI4aXCID+gLE/5frSvQ+mNQ12ZZ9SLx2inKRDKA/aNM5A95G5I4B5yOqab0FYW5BitIVYYw2wFuPXLZOfv3p8BQa+nadHBEkUShI0G1VHYAVs0UUBRRRQFFFFAUUUUBRRRQFFFFAUUUUBRRRQFFFFAUUUUBRRRQFFFFAUUUUBRRRQFFFFAUUUUBRRRQf/2Q=="/>
          <p:cNvSpPr>
            <a:spLocks noChangeAspect="1" noChangeArrowheads="1"/>
          </p:cNvSpPr>
          <p:nvPr/>
        </p:nvSpPr>
        <p:spPr bwMode="auto">
          <a:xfrm>
            <a:off x="0" y="-1028700"/>
            <a:ext cx="2124075" cy="2152650"/>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6388" name="AutoShape 4" descr="data:image/jpeg;base64,/9j/4AAQSkZJRgABAQAAAQABAAD/2wCEAAkGBhQSERUUExQWFRUVGCEYFxcYFx0dGRwdGhwaGSIYGBwbISYjGh0kGh8dHy8gIycqLi0sHh4xNTAqNSgrLCkBCQoKBQUFDQUFDSkYEhgpKSkpKSkpKSkpKSkpKSkpKSkpKSkpKSkpKSkpKSkpKSkpKSkpKSkpKSkpKSkpKSkpKf/AABEIAOIA3wMBIgACEQEDEQH/xAAcAAADAAMBAQEAAAAAAAAAAAAABQYDBAcCAQj/xABHEAACAQMDAgQEBAMEBggHAQABAgMABBEFEiEGMRMiQVEHFDJhI0JxgTNSkRVicqEIJENzgrEXU2OSotHS8CU0NbPB0+EW/8QAFAEBAAAAAAAAAAAAAAAAAAAAAP/EABQRAQAAAAAAAAAAAAAAAAAAAAD/2gAMAwEAAhEDEQA/AO40UUUBRRRQFFFFAUUUUBRRRQFFFJ+p+q7ewh8W4faCcKoGWdu+1B6n/IepFA4opV031LDfQJPA2VcZ2nG5fQq4BOCCCP8AlTWgKKKKArU1LVoreMyTyJEg7s7BR+nPc/Yc1odVdTLZRBtjSyyNshhT65HIyFHsB3Leg/YFNovQpkdbrUmFzc91Q/wIOc7YU7EjgFjknFBk/wCkyB8/LwXlyOQGhtnKEgZwHfaP37UL8SY1/j2l9B6kvauygZxktHuFVwWjFAu0XqO3vE320ySr67TyPsy91P2IFMqnde6Linbxov8AV7tfouYxhwfZx2lQ9ijZyPbvWPpTqh5Xe1u1EV5CMuozskTOBPCT9SH1HdTwaCmooooCiiigKKKKAooooCiiigKKKKAoooJoCta91GKEbpZEjUnALsFGfbLEc0g6n+IdpZqy+KktwCFW3R18VnYgBcc7eTyT2H9KV2PTNzd3wudSt7XwkgMUcO7xsMzq/iHemM4G3I54+9A86p6qFrDG0SiaW4dYrdAww7v2JYdkA5LD0/UVA9UdE+JJawXEnzN7eyHxJWzthgjxJILdDkRjsoOM+Y/sp6o0n+z9ZgEMscESqZ7SObPywkchJYc/7HeBuDdgSvbOQ80nrVP7VefUlNiyW6wwRy52nLFpHWQDawyFAIOCuKD70x0DZ/N3to8W2WCTxIJY3aOQQzjKgMhBOxgy5bPoO1NbzqiTRpYob2Zrm2nJEU5H48W3GRMFH4qAFfxB5u+QeKW6x1nC2p211p+69cRyQTxwKxOw4dCWI2qBKO5PYn2rXuNemju8P4bateYhjhVg8dlD9R3nI3NjMhH5iB6AZC6l+IenLjde2/IyPxVPHf0PHBpxY6nFPGJIZEkRuzIwYH9xSPpXoC1sYyscYdnwZJJPMzkDvz9Izk7RxyaQXWlX8GpXC6fBDHb3EaM0khxEso3BpFRDkuRgEYGcAn3oN7pZfn72XUGyYoi1taAgY2qQJJx93cFQR+VcGreoHoOSawaHSrlYdwhaWKSFmIYK/mDhlBD5bdkcHn1731AUUUUBUb8SNOKxJfxAfMWBMyn+aP8A2sTfYx5P6j7mrKkvWkyJp92Xxt+XkznHqjDHPv2/egy3/U1vBbC5mkEcTKGBbudw3BQByzEflGTSGHq2+uButdOIjP0SXUwiyMfV4aqzgH0z6Y7VqfDjpMm2trm8BluBGoj8TBEKAAIsS9lYpgs31Ek5PFXuKCNbqTU4v42miRRyWtrhWOPtHIFZj9qd9OdVQXqsYWO5DiSN1KSxn2kQ8r/yNN8VNdT9HePItzbyfL3kQ8koHDj/AKqcfnjPt3Hce1BTUUh6V6m+aWRJU8K5gbZPETnaSMh0P5o3HKt6in1AUUUUBRRRQFFFFAUi631kW1jPJv2OUZYiOWMrKQioMHLFsYGKe1IfESJ0W2u1QyrZziaRFGWMex0Z1HqyBtw/Q0G10P0xFbWVuDAEl2K8hYKZPEYAsWbuW3Z5z7VRSOFBJIAAySeAAPUmtLQdZS7t47iMMElXcu9drY+4rU61vxDYXDtE8wEZBjjGWIbyn3wADknBwATg4oOf6feJdzSXBhN891cTQWqzSFYBaxqhZgCrBVLcZ2Ek7e3Odnpjp2WWKT5K4NssUrQy2dwouoY5IzgiJ2Ksq7TxjvmpL+27m2XTltZI7mSOzcJtt5W2eL4Zx5FbecLgdsbW3Y4pz0N1u9lHN83b3LXF1cvMIY4MMSQC7KjkOV4znbgds5zQUl/09fJC7XOpJb28al5PlLcRtgDnzEsRwPyjJ/pUxq/y8dgyWltdWl1APnoHnTEspjKh5N25i52MdyNjA/KBTfr/AK3hutIuFjLxTNhGhmHhyIRiYh1bsCi4BHcsAOTikEfWwvdUtBcNax2vhvGN0sZYiW3w6vhztDMMAMBjyg8kig7Rp10JIo3BBDorAjsdwByPtWzioL4PzIlm1oS3j2krxzqxY4O5gu0njaUUcLwMHjnm9oJLrvpkSobuKSSG7tonMMqMccAvsdeVZSRggj19aedOaobm0t5yNpmiSQqOQC6hsD+tTPxhkxpcuZDGNy5UBj4vP8DKcqH7Z/rwar9OQCKMKuwBBhP5RgYX9u1BsUUUUBUX8RpvGFvp6Hz3koDjniGIiSRjjsDgJ99xqh6g6igs4Wmnfao4A7szHsiL3Zj7D/Ic0n6T0SRpXv7pdtzONqR5J8CHIKw+xbPmc/zE+1BUouBgDAr1RRQFFFFBHdWILa9s71cKGkFpcH3jlzsLf4JgvP8AePpVgDUt8UIC2lXRBwY0EoP3idZR/mtUdjcb40fGN6hse24A4oM9FFFAUUUUBRRRQFK+qLJ5rK5ij5eSF0QZA8zIQBk8Dk00oIoILpv4h2UUFpas7rPtjgMRhkBWTaEKtlQBhgRnNVWrdQW1vhbieKLeCQJHVcgYzjJ571k1rRYruB4Jl3RuORnnjkFT6MDyCOxqD6p+GltDp17JiS5mEDFZLlzLImxSwEZI8vqePWgbfCLI0uJSrBVeQRkgjehkdlkAIBwwbisWq30VlrHzN0yxQz2qwxysPKJEkd2jZvykqQwzgHB54qIuNRgvb2CO5mDwrPFbQwq5GB4AYyYQjO+Yom/PA4H2uBaXdkGgNu2o2hOYyZEM0anA8J1lwJlHO1t2ccHsKDTiFrqOspNbhJoobdkuJAm6KQsy+HFkjazLy+Rn0H6Xwt0xgKvH90VFQ6VeX/kmjOn2S8eBGwE0o9naM4ij/upyfU0j1fSrG2s7m+00NDNZyFN4eTa7RuoeNg7ESRtnb+v6UGzqF/daK17MLQXEE8xuPGWUJs37V2SKwJODjBXOc+no3i+MmmsYwJmLPHv2rGzlTkDw2CA4fk8D2PPIzj65PzkljYDj5iQXEwB7Qw4cg/4nKqD7irS2sI487I0QkknaoGSeSTjvmg5zPoza3eCSaG4hsYoiqCQmNpZWyBKqZ8uwHIYjOcfoM+ta9qWkQbpfAvoFwqys5hm8xChZBhlc8/UvsScV0bFYb2xjmRklRZEburqCp9eQeO9BzPT/AInX81ysSWtqwdSUT5oZdkOHVJV3RsV+rbgHaQeeaff2rrUh2rZWsHH1y3BkA7fljAJrQ6R6ZtI9Uv0+WhDxSRzQNsG5UljAOzjhQ6tjHYk10Sg5V1x0LILKa8nna5vYVWRGxtjiEbq7CGNeFyqnLHJPc4rp9ncrJGsiHKuoZT7hgCDx9jXqeAOpVgCGBBB7EEYIP2IqO6YuW0+X+zrhvwyT8jKTw0ff5dif9pH2A/MuMdsUFrRQDRQFFFeZJAoJJAAGST2AHqT6UEn8UpT/AGbLEn8S5KW8Y92lcLj/ALu4/tVRZ2/hxqg5CKFB/QAVE6Rcf2tfLdKSbKyYi3PYTTEFWl+6Ip2r7kk+9XlAUUUUBRRRQFFFFAUUUg6j6yhs2SNhJLPL/DghTfI+PXHZV/vMQOD7UD+lXUOrW0MTLdTRxI6lTvcKSCCCFB5JxngVN3HxTVGMT2d2l0VDQ27IN0u7P0lCwUAjzFiMc+oxUbbdKz3VzNLO5j1mBlnjVyrWzRdkRF/kyChbOQ3OeTQTnw+u4GW5sbmUrG8iNBeAYEcqcRv5h5A6opG7GcFT3rrUOtapbqFns0uwP9tbSqpYZGGMMmMHHorEZ9hzSK+gbUEW/tYV+bhBt7yym7SKOWtnBGNwbDIxGORntgbHTPTlrdIZLG9vrVVO17ZJiBC/qjRyq2w5/bjig3L7UdRu0IMa6Zbf7WeWVTPs9fDUeWMkcbmPGcj0zP6reW08KWlphdLsyJbyfnw2EZ3iGN+8js/JI7nHPu/1PoXT4IzPqE81wkfO67uHdQfQBBhWPoF2nPtUzd67DfJ8ywSLSbBspbqQJJ5RwgaNeETccKh78k8fSHjQev8A5e7e71C1nje8UeAygOqW8ahgAoO/HO5mxgnnHFdM1Hq+3is2uw4ljwCnhkMXZsBUXHdmYgY+9QN9p00dpLcTcalqmLWJc8QpKTiJMfSqR5Zm9xSnWtHs7K+3xQIF0u2WSRgpzNcy4SFGwRk5Afj+9mgZ678T72zbdO1pv4Z7JFkaRFbsjzjKLIR5sEc449M9VsbxZY0kQ5SRQ6n3DAEH+hrlM/wlmubMEXzLJdbZ7lWAeJ5Th96EYK4yAMHBAHvTnTLnUNItkS4iiurWBAvi25YTIi8bnifiQAY+kjAB9qDc6rh+T1G21EEiN/8AVLr2COcxyH2Cy4BPsR+9uDS+aGG9tip2ywTx4yOzK47g/wCYPoal7PqFtLKWt+W8D6Le9I8hUcLFcED8OQDjf9LAZ4OaC5rR1jRYbqIxTxrIh/Kw9R2IPcEe45rcSQEAgggjII7EH1H2r1Qck1vVNQ0y4S2tLr5z8MymG6VNyRjhQJtytI7EFVXBPFP9L1/VbiBJ4E0+eOTlSskyNjsQwYEKwOQRk4OR6Vg6+0aPUNQsrMopCA3M77V3CJTtWMMeQHkyCAfy5q10XRIbSIQwJ4cYJIUEkAscnGSfUk0E6eoNV3bf7Lj+zfOps/f8Pd/QVpy9JX2oADUpkihBybW1ztcA5Amkblh/dXA/eryigw2lokSKkahEUYVVGAAPQAdqzUUUBRRRQFFFFAUE0VJdZ6xKXisLRttzcglpOD4MK4DzEe5ztX3JPtQetR+IUIlaC1SS9nU4aOAAqh/7WVsInt3J+1RMHQesz3M1y1xDZPO/mKEyShBwsYYDAVQAcAjJ5PYYo/h5pgsrm9sI2Lww+FKhYDeGmVtyswA3fSCM8gHFE/VGoXZmfTY4Pl4GKq824m4ZDh1jwRsXOQGPcgc4JwCXS9ZeWXTbmc4uILiTTrv7u6EKTjjBdVPbGW9hVh1j048yrc2uEvbcFoX4w49YJPdH7c9iQRjnPM9FSW+N2pDBr62W8t3ZgT8xbMFJTAwnn8u3uFCjnOa6FY/E2z+UtpriZY3uEB8MKzNuHlcbVBYAOCMkelAjl1oIV1i2QhTiHU4DneuzC7yp7SQngj1Q+nevXVF5o0hW6aRxNIOGtGkWdgoByyx4PlABy4445rJYahCNSEsDpLZaoGjkGPKLmJTwwIG0yR5BUjJI/SpXpm+j0rV5Uu8JHDEbaKdu4UsZotxAzzFlN3/ZgUDDqroy0nsobi2Nxeo86GWbxHnlEPm8Tw1Y8HIAOBuHr2rV6K0CK91aaeKFreytGQCBl8PdPEpCtIgPBXLNlueQD3NbGi9VSwwzpbRP8xqN3JJZq0RRBEwQePyNuFUbiPcgn7vLzS/Djh0a2Zt8qmS8m/OsRPnct/1krZQE84yaDa0m7W7uJdUl4tLVHW0Jzyoz4tzj+9t2L/dB49ajdMt7i5khIRDPM7atOshITauUtoWK9hjLevvg1bfEGBRaW+mwgJ81IsAC8bIUw8jfoI1x+9ffhpbCUXN9ji6lxDkdoIPwox+4BP7+tAm6R6Qe8tFvHuZoJpSZbbwpG8O3UliqLGx2svPmVhyOAQKsOhtea+sY5pVUM25W2/Q2xmTcmc+VsZwff170lPwydUe3iv7iKzdifl1VPKrHc0aS43Kp5GPYnvk5sdM06O3iSGJQkca7VUegH/vvQSnw5Py7Xennj5WYtEP+wm/ETHqcEspqxurVJFKOqurDDKwBUj2IPBqX6q6fmE8d/ZANcwoY3iY4WeIncYix+lwfMrds8HimXT3V9vd5VGKTL/EgkG2ZCO4ZDz+4yPvQJJekLiybxNLcCPkvZSsTA3+5Y5MDd+B5SccACnHTnV0d0XjIaG5i4mt5MCRPuMcOh4IdeCCO2cU9zU11d0sZylxbbY7y3O6GQ9mHrDLjkxuMj7ZyPXIaPRR8a+1S4OCRcC2XnOFt0HA9ss5J++atK558ILwSDUSVaORr+R3jb6k3hTtb3wdy59cZ4zXQ6AooooCiiigKKKKAooooMc8wRSzEBVGST2AHJP8ASuXdN6VqFw76tbywpJdkqsNwjFBbg4jO5PMG43Y7EEdqa/GjqDwLAwqcSXRMf3EYG6Vv0CeX/irf6W+I+n3HgwwuULKFjV43Vchf4auw2syjjAPPpmgY9J9MtapI0r+LcTv4s8nYM3YKg/Kir5VHtU1o+nalp9u1nBaxzqGcw3HjqoAkdmBljYZyuckLkH0q/u7pY42kdgqIpZmPYKoySf0AqNPxGlEXzTWEy2PB8fehfY3aXwRlgnqecgEHB5wGhfaKNLj0qTdlLSTwJnxgFbkbWkPsom2nB45HsK96bpcGmavKWWNE1AF4ZDwVlXmSEsewckOoz3BHtWX4g9TwTwNp8G25ubtdiRI3C7hu8WRhkIqgb8Hk49uaSdQ3fzWheNPGjXGnzKJFZQymSCRUcMGH0uh3EEdm7UGPWbL5qXV3tGDGE21xEynK/MQIzMUIO0sUAViD3IzTuDUIn1O0ucL4WoWJ74xuhIlBOfUI7Dtnj05q5sdPihQJDGkaDsqKFUZOeAuBXE9P6Sv7+0WG2eCO3tZ7iOCV2kErIxeMrwrDYVYr78fagqdO1xVSfWZkJ8bEFhF+cxgkIij0aWQbz7D7Cqnozp97eJ5JyDd3LeLcMDxuIwI0/uIvlA/X3qB0PVi8RvrqHZBpS+BbwI2VedfwmdSfqOdiLnOMnuRmn13ouoC3kvZ9QeGeMNMIUx8qiqC3hOuNz8DBfOeeAfUEvXuqNLc3bxnJgiWwg9c3F2R4m0/zLFwfb/m+0nruC0iW1W2umFogineGEyRRMgwdzDGeBvyAeDzzkCX0u2mf+zVWNZJ38bVZwzbBvfKxMTtJ4LAAYPYDOOapfh/1DaW2jRyvIqmMN8xk/ieNuJdWU+YyFuy9zkY4oLYavEbf5hWDReH4gdeQVA3ZH7VF6F04+owpe3VxcK8674o4ZmjSBGyVChcb2wQSzZyftTb4d6YyaXEkq7fEDv4eMbVmd5Ah/QNj0/QUrt+hr6OM2sWobbP6VBizcRx/9WkucdvKGIyBjHtQO+gNTlnslMziSRHkiMgxiTwpHjEnHuFz+tIuv9CS71HT4TmNiJZTPGdswWILhEfuoLPnsftjmnGndKS2Uax2U34aDiGcbk++11AdCTz+YZJ4rQ6mkSbw/mhLYTwtugulw6Ix4OJANu1hwVkCgig1dV1G/wBJVGMq6hAzrEqSDZd7nOFVWUFZTgZJYA8H9aquneqIb1GMZZXjO2WKRSssbfyyKex788g4OCcUm0PosmZLq7vHvpF80JIVIUJ43RxoSu7HG7msfXGlvA66naIWng/jopx48H5kb3ZR5lPpj14FBIaFdnTtcvC+7wZ7kRy88Kbj8WCQ/bd4sZPpkV2SuXa5bxXl15SGg1bTysTc/wAaAmVCR6MFbPPIKEe9WHQGuG8063nb62TD/wCNCUY/uyk/vQUNFFFAUUUUBRRRQLtf1+GzhM1wxSMEAsFZsbjgEhQSBn1qdv8A4o2pty9pItzOzCOKBch2kbOAykBlUYJJIGAD9q+9V9Z2DJNaO/ju6lGhijeY5IIw3hqQpB575GM0o+E13bXdvFJKkZv7XdE7sqCfC+UMfz42ELlgDkNQJuqOk7hp7OfUZkka4uooGSNSIY4zuk8Ibs7t8igEnvgDnPFT8S1Vo7K2Tyyy3kRiCjlRG25pFA9FX+mRVL1D05DewGGdSUJDAqxVlZezKw7EUu0XoG3tp/mN0002CoknlaRlB7hS3bP9e/vQZuu9Ne4026iiGXeFgo9zjOB9zjAqTk1x9VhisrEhImhQ3k+AREjpzboMYMxGQf5R9+1F191WbOALCA1zOfDt04+rGTI2fyIPMSeO2cZqP6C6PFzCBvkXT1J2KhMbXT9nnnK4bwywIRMjyge3IbWi6Da2etW1taqoEdnKzEEFy7OgzIffaPt34AFausII4Oo4VGANswGABmaEEkdhyyk+/wCpre1/pm20q4sry2hSGNJjDcbc5KXACBmJPIV8H96UdSapDHN1DFLMkbywxeGrMAXK27HagP1ckDA96Dpmh3o+QglchV+XR2PoBsDE/oBXL+l+pr20s5RHYzyx3AkuLAxrvEayM7bJjxjacOAASdx/ap6lcvZ2enQkh7xUjbGcrboimVs/4MJz331bWlmkUaxooVEAVVHYAcACg5xFpe/p+0NmPHMRhuCgxukMcgkkX/Hu3DHfIx3rS+IHXyXtstnaLMWupEgkZopEEe5hmNiy/WRngZ4DU9tT/ZmqCDH+qaixaPniK4AyyfZZBggfzdvWsnW77tQ05DykRmu3yO3gxgKSfTzN+nag+9ERLJf38y/w4jHZRfZbdfMB6Y3t6e1P7no6zkuBcvbxNOpDCQr5sr2P3I9z9qSfDM+Do8c0pPnEly57nDs0n7+XmtbT7rVb6IXUU0FpFIN8MLw+IxTGQ0r7hgt3wo4BH7hT9V64LKynuOD4UZZQexbsqn9WIH71LdHdUT2wFrqrhZdhminc4WWPG9lJwMSR5wVPOOecZMx/0grqfyi3UbQ2kcgN1LtJt3mUkRxiQHyxlhvy3GdoPuem9T9KW+oQGG4XcvdWBwyn0ZD6HH7EdwaCesr7UtQBuLeWOztj/AWSHxZJV5/EfzDww3GF5OP82/SWvPcrPDcqguLaTwpgn0NkblkQHkK6nOD96VW/TOq2yhLe/hmjXColzb4Kqo7b4iCfQcjsBik2i9Stpdxdf2uBC11IsqTxq7wNiMIUDAFlK7RwR+b9yHrTunmv7i4kt5pLC0ilaELasUaZ0OGlP5VUNwMKc4OTTPRdRuI01O3VpLx7Q/gM5UyMZIQ/hsRgHa59uxxjgCk1x1DDDLK2n6rYxxXDGR45vNskbG6SLaR9QGSjcZz78XHTOiR2kDMJTK0pM0s7EZkZlGX44C4AwBwB/Wg4zBHqviWtlDHFJNpm2XYq4257K8kjKH3BuQg24wQTgmrjorVZtKtre0vrWSJC5X5kMjxb5XLKH2HdGCW25Ixn19RpdNaPqF7KdXiuYbZrhNqwGIupjUkIJTuGTwDuHPPp9NZb6C9vtRTTr6eDwRELmRLVGBbZIu1JDJkr5ueDyB9wQHVKK+CvtAUUUUBUr8TL1o9PcqzIrPGksiZ3RxO6rJIMZIwhPIHGc1VVD9bj5m8tbBm2wMGubnkDdHCV2xkn8pkIJ+woGHQl7ZPCU09CsEeAG8JkV+4yrMB4h45bnuK0+r+m5vmbW8soYmmhkbxFJWNpEkTYdz7TnHfnJ9qyaR1slxf/AClmqyQwRkzTL/DU/SsUeOCc98cYBx2qvBoJ3o7qSS5E6TxpHPbTGKRUYsnZWVlLAHBBx+2fXFJv+kK5mkngtdOleSKZ4RKzgQAocb5G7rxhtgBJBGDzXvrvRPA36nasY7iACSYbmCTxRA5jkUHBOwna2OMDt3G18OIJfCuZpYjD8zdPcIjFS2yRUwW2kjPB/wAqBB1V009vp99eXEvjXskPhmUDCRIxCmOBSfImGOT3PJPfFdE023SOGNIwAiooUDtgAAY+2KVdf2Zl0y8QdzA+ABkkhSwA/cVJaTd39np0M8dxb3Nt4CPm53RvEpRT9aA+Io7AFd3Yc0G78a78pphiQbpLiWOJFxkk7g+APfy4/euf2FhM1jdXsscEsLFjPJIm6afc2yRrd/8AYpHk7DjkrntwMOo9Y3GqXA2RFbp4zDZQ5IRQ6ky3QkcKCzICq/17gZrtestVGlSWvylqkKQFMrOzOERfyjaMtge/JoMfSWsMt3pzSnJEU2myE54liZJFbHvJGqHPPf8Ac9azX5/lv7hzNLZxpJHF8pqLjxPOjiEb/DHZhhWVvUdsHtXRfiL16ltpYmiOWuk2wEHkeIhbxP8AhXn9cUGCLUYrq+nv5nC2em7ooSfpMuB4sw98cRrjOfTmo3qrVJJ7triW4h09Z7VoIY51d5jDIT+I6Rg+DvY8MxyPY4NaUnU8TWkHh7VsbVkiggkKg3VzgOWuOcLDGx3tzgnHuNvT+m+mYJLWbxJo7ua7Ui5nRgwbcMBE2nyxoCAqjHbNB86OmW6017GQeHJBH8ncIMZBCbN6+6svmU+vPtS5G1NLI6eLJWZYTbi68dFgK7Ngk2kF87e6Y7g84pP8Mbto7m2Z2BN3avDIc8maxkMYJ9z4GOcnOCfSrf4k37Q6VeOhw3gkA+2/CZH3570Gv8Oo0n0a1V0UqYfDZSMqwXKHIPcNjPsc8cVp6Sz6VcRWkjl7Kditq7fVDITkWzt+ZGH0E85G32qp6e0pba1hgXOIo1TnvwOSfuTzxWt1lpIubG4iPBMZKn1V186MPuHAP7UDqvDxBu4B/WlHRmsfNWFtOTkyRKWP97GG9B+YGnOaDn3xau4lht7VmjjF3OqyM2EUQxkPIS/5eAo75OeKjl1rUtZt7yO1mgRIjsS2RdkkkR7Hc5yqFceoB5BwO/X9e6ZtrxVW5hWUI25Q3ocY9PT7du3sK5vp2lHWtSnulmlgt7Qi2ge3bYz45Y78Z24I4xjBX2OQm9KinED21g2si4QKjRN4awxM3PmJ5RM7iCMZArsvS3S0VlFhF/EfDTSElnkfAyzMxLHnsCeK89N9HwWRkaNpXkm2+JJNI0jtsBC5LewJ7U9oCiiigKKKKApF1P0za3KeJcW8czQqzJvHsM7fuCQODxT2vjLnvQcs0TWItM6djnUr4s8ZZdgALzS5wAPXZxnHYIePSn2jaobbp6KfcN0dkHBPmG4R5XPPPmxxmt6x+G1jDI0iQ8sGUBmZljD53CJWJEYOT9PvjtxSSw6Bu3hhs7uaFrK3K4WJXEkyocosxJwq9shRyVHNBq9SdUrqOn21rA6NcX4j3pG2TGnDzM2fpUYK+bvnjNdLjQAADgDgVo6f09bQMzwwRRM/1NHGqluc8lQM880woMdxCHVlbkMCCPseD/lXHb1C+gWSSM4iguhFcumTtjikli3jaMlVYIRx6LXZTX5+6516bT55YYWmjaO9a4G0lYzHcIsgU48pG9X8pHbd/eoKDofQmlvLcxTSXVtasXF1JEYxxG0aQQ55kALMzNjGfv3qvi3I3yccYdY1nuY4pGY4XY24kOw5CkhckY4z6E1rWPWt6JLKS4gt4rO9YIhSR3lRpFLR7zgKN3C4APOeR2q31DToriNopkWSNxhkYAg+vIP35/Wg438Lemnj1ORNsJWKJ1uGhffE/ildsZxgZyHbbgEKQD2FLOqfh5cQeCLqdVsYJzBA4Bbwo5jI4klHsr7F8xx2GcYruml6PDbR+HBEkSDnaihRntk47n7mvUc8U4cApIoYxuOGAZeGRh7g9xQcv+GWhR3V1e3E8dtcKRHCsscf4LlQSxQOOSR4e44+oHHFWF58LtNdi/yqxtz5omeI8/7tlqoiiCgBQABwABgD7ACvTCg/NQ1SXeYbAsI7a5lureUyKZhHtYSKqyEbsqrSbWwSAc5zz0fU9A1TULFFW6tJoZfDlBkgeJ3XyygPsLAZOMgDnHcUmuOhJbZnhisXlmxKlteRuqp4cysv+sgnIaNXYDA82Bius6Dpot7aGAHPgxrHn32KFz++M0E+JNb/AJNN/wC/P/6anPiBdaulhO0klnGpAj2wrI0j+IRHtDSYC53egz966iahWI1TUhg5s9PfJx2kuvb2KxD/AMR9RQbNzfNpdhaW0MYluHCW8MecKX25Z3OOEGCxOMn981rw6nf2V1bJdzRXSXbmPbHD4bxMAX3LgkyRAcMSAVG0/r96m8ut6WWxsKXCqT/OUHGfcjtT3W47OCQX9yURoUKLI7HCqxyQq5xuJ4yBuPb7UC/4i6s0dusEJxcXji3i5GV3/XJ37KmTn0JWtL4SaekFpPGgA8O8nQ+/kfYN332Bf8q9dLWst5dtqUyskewxWUTDDLGeWmYflaQ4477cVj0fUUsNRvLe4YRJdSC6t3c4VyyqkqB243Kyqduc4NB61rqi+a4uks1gEdiitL424mVmTxdkZQjYAn5j+b0xVZomqC5t4Z1GFmjWQD2DqGx+2akuuOsIEglgtWWe7uUMUccJDvllK73252qoOctVT05pvy9pBATnwokjz/hUL/8AigY0UUUBRRRQFFFFAUUUZoCijNFAVEdVWqRanZ3MiK0c5+Vk3DID58WCTBHDCQMoP9+relHVegLe2ksDHBceRvVXXzI4/RgDQJPirZNJpkqoqZBVlZpViEZVgwk3NxwR24zkjNJvhDr93dK0sniyxSDLTSypgSrwyQRIo2x/qfT7mqPpXUV1KxUXUaNIjeHcxOoIE0TDOVb7gOP1FaWmRix1eSAeWG/Tx41AAAmiAWRVA/mTa/7GgtajNFU2+tXcP5LqJLtB7Op8GTHtnyk/tVnUZ1mfBv8ATLnsPHa2c/a4Q7Qf+NR/7NBZ5r4TUW+rTalceHaSGK1t5R49wp80rocmCE/yA/W/r2GRnLrq/qNbGzluG/IvlGPqc8Kv7tj9s0CvXfilYWyzhp0aWDIMIyHLr+QZHvxnsOT6Uj+CvU9xeRXLXE/ilZRtXjKhwXPPDbcnaMjA2YHFeH6FtxoudQ8QuCb2dkP4hlbLMoycElT4ePfkYODSjoDqywS71C6DJbwBESGPbsPhxLywAGGZm9MlvegueuddlUJZ2hHzl3lYzniNAPPO3sFHA92x3wRTvp/Q47S3jt4s7I1wM9z6lifUk5J/Wp/oLTHk36jcKRPd8orZ/Cg/2cIB7HHmbHcmrGgW6909BeReFOm5QQwwSrKy9mRlwVYe4PvSSx+G1usolnkuLxk/h/NSmUR/4FIxn7kE1W0UHwDFaupaRDcLsnijlX+WRAw/XDA1t0UC/TNAt7YYggiiB7+Girn9cCmFFFAUUUUBRRRQFFFFBo61rEdrA88zbY4xkn1+wA9STgAepIqUtrbVL4CVpxp0LgFYUjWSfb7yO/CMe+0KcDg816aNdS1Jw2GttOYDZ3D3JGdx+0SnAB/MT7Vbig5n1fpV7ZwpKmqXTAzxxvuSE4WRwhYDaMkZHGf/ADrNddWXmmXMMF4RexSqzCWGHbMgjxuZ41JDgAgnaBxk84xTb4tj/wCE3Dj6o9kin+8kqMP1qR6v6aunm0+S/vA6tc+EVgTwVjEiOxKyZ3nIQDn0z+4dT0vVYrmJZYZFkjcZVlOQf/Ij1B5Fbdfn3TtVkspr2XSo5Ht4JcyDxA9qYVRcks53GUsGYMpyAT3GBXbunNfjvLdJ4jww8y/mRh9UbdsMp4P/APaCN6qv20q8knjV2i1BNm1EL7btFxGwUd/EXggdyuan/hu11qN2ZLuR1W2lNxGhXOJH3RPFvflFTB/CHbcO/Bqy+LUeNPMoAJt5ophn+5Ko4PoSCR+5qpsdLihMhjRUMrmSTaPqc8Fj9zgUG2KhfjRb7tKkIJDpJE0ZHo3iooPHb6jV1Ub8Wv8A6a/++g/+/HQUHTuipaW0UEYAWJAvAxk+rHHqWyT9yamvino0s0EMkYjeO2l+YmjkYqHWNWP1KCRj2xzn7YNsK1dW0xLmCSCTOyVSjYODhhg4PpQcE07qu/u3vDJbTXSSwsyQL+LHG0+14mdCTwoXIwAR39aqoOlYoRY6VGpDz7Lm/OWIKQjOGzkAPLhcDHC8966XpegQWwPgxqhYKGI7tsUIu4+uFGKkfh4vzN3f6ieRLL8vDzkCKHjI78M3PB7g0F6BgVIdUfFC2tD4abrmfIURQ+bDMcKsj/ShJ4wcn7VDfFX4n+L49jauYyh2Sy7gC7ZC+FFg/Tk+ZiRwCMc8+LHoh0vjFpzh4rLwp5IZ3zE9wwYhQyAHIXDAsWAY+1Bcre6zPytvaWi5x+LI00n6gRYU/oTWl1JLrFraTXHzNo3gxl9q2zgkLycEyEDAz6f+dXdozFFLqFcqCyg5AOOQDgZAPrik/Xk4TTLwsMgW8nH6ow/50CVNQ1iJFkMVreoVBxEzQy8jOQJCyH34Iz7CmeidfW1xIIG329yRn5e4Qxyf8IPDjv8AST2pp05bGO0t0Y5KQxqT7lUUZ/yrxr3TdveR7J41cY8rY86H+aNu6N2OR7UDSipHou+njlnsLmTxZLfa8cx+qSGTdtL+7qVKsfXy/qa6gKKKKAooooCvEr4BPtzXuvL9qCO+Ei501JicvcySTyH3Z5GGf6ACrOov4TOVsPl2GJLSaWBxjHIcsD39VYHNWlBH/FmIPpciHs8kKH9GuIgf8qea501b3kax3MYkRXDhSSBuAIBOCMjBIweOaR/Eklo7SEDPj30CH9FYyn/JKrxQcwvOhr23TUYrT5RLW63MFIk3qDFsZEVcKp9jkj7elT3TOp3OnC0uRKbxb9A8trHDh1WONQZl25yygbScDfxnJ5Hb3GRiojoawSW5ubtEVY0Y2dqqjCrFCfMVA4w027t/KKDH8StWS40V3t2Eq3DRJGV53bpUGB9/TB7Hg1eCucdWfDaZpfEsJEVWnW4ltpi3gtIh3CRSvKEn6gMZ4ORjFNY01s8ltNGfy7Jzt/Q7vNnvQWdRvxccDS5CeAJYST6ACeM5P2xWT+yNWz/8/a/p8mf/ANtQfxcsb6OyUXN8Jkkl2mKOBYx5Y3kB3ZLHDJ2z6/ag7SDX2ucaN0NcRwQS2F/Jbh4kZoZF8aHJQElVY5TJ9Af0pklnrZ8rXFgoP51hlLAfZSwB/f2+9BWajciOKRyQNiM2T2G0E5P2ri3T+q3E2jrbWJWMRRNLeXRLIqks0phjKjPiFT5mH0jjueL3/wDwdxOCLzU7qQEYKQhIE5GCCEBLD7E+ppJN08NLQ2Ts8ml3rGHdkCW3kl4wzKBujc8ZI4PfjuE30Z0/LPFYWs9kVtWme8Mn1ROjxN4cefMVPmAw5zgDk8V17p7pW2sVdLaMRK7b2AJPOMcbicDA7DimFnbLGiogwqKFUewAwB/Ss1AVHfFSXNj8uDhruaK3XjP1yKTx6+QNxxVjUZN/rmsoO8WnRlmPp484wq/crECftuFBYxqAMDt6V6orDdXSRqWdlRVGSzEBQPck8AUEnOQOoI8fUdPbf34UTrsPt331ZVE9DyG8urvUT/Dci2tjzgxQlsyD7PIWI9sfubagKKKKAooooCiiigi9dt30+5fUIlLwSgC9iUZYBAQLmMepUcMvqvPcVQ2nUttJH4iXELJjO4SLjH354/emRFQfVHwW0+9cybWgkPdocAE99zIQQT9xjNB9v75L3WbaKNleKzja5kKkFfEf8OMdiNyjc3fPP2q7FcQ1D/RyYH8C8GPaSMg/1Q8/0pRL8FtXRvJLGw/mFxIP+YBoO69Sah4FncTc/hwu/HfyqTxWj0Dp4h020TjiBCcerMoZj+7EmuNp8H9aKlDOoRxhwbqTaQeCGABzwT70wt/g1rA2j+0FRRj6Z5+AP5RtHb24oO5M4AyeKkup/inYWSkNMssg7RREO+fY44T/AIiK56P9Hy5kP41+Cp7+R3P9GcetM9N/0dLZSPGuZZB7Iixg/wBdx/zoOc9WfEO91N5CrPHAilvBjY7VQYBaRhjecnueOcAUh0NGMrghpAsEzEd8fgSDdz22khs/b3xn9Gav8LLd7F7O122qyMpkcJvZgh3YJZgTyByScY7c0h6W+Cvyc8zm4Eqy2zwqfD2lWk8pJXzAqFHv6kEUHKNL+IWqu0NvDdS7m2xxqNn+FV+n9uTVde6x1LYLvl3vGOS2yKYDv3KAlR9zW70f8F7yz1K3nkaB4omySrNnswHlZRzkg967eBQcG0v/AEip1/8AmLaKT3MbtGf6NuGftketO9U+MWnahaS206zQeKm3LJuCt3VwYyT5WAbt6V0DWeg7G7JM9rE7Hu+3a/8A30w3+dTV38B9Mf6Vmi5z5JT/AE8+6gydDfFW0msoTdXUMdwF2yiRwpLLxv54www2fvVJH1xYNyt7akf7+P8A9VQ9z/o8WRxsnuV98lGz/wCAYrWH+jja+tzOf+GP/wBNBV9V/E+0toGaKeCaZsLFGJVILMcBnIPlQdySRwKRaH8QdL0622NeC4mLF5mjVnaSVzlmyBgjPAJPYCvEP+jxYADMtyT6kOgz+2ymll8ENLj7xPJ/jlf3znCFR9qCe1v/AEiIFUi1t5JGI4aXCID+gLE/5frSvQ+mNQ12ZZ9SLx2inKRDKA/aNM5A95G5I4B5yOqab0FYW5BitIVYYw2wFuPXLZOfv3p8BQa+nadHBEkUShI0G1VHYAVs0UUBRRRQFFFFAUUUUBRRRQFFFFAUUUUBRRRQFFFFAUUUUBRRRQFFFFAUUUUBRRRQFFFFAUUUUBRRRQf/2Q=="/>
          <p:cNvSpPr>
            <a:spLocks noChangeAspect="1" noChangeArrowheads="1"/>
          </p:cNvSpPr>
          <p:nvPr/>
        </p:nvSpPr>
        <p:spPr bwMode="auto">
          <a:xfrm>
            <a:off x="0" y="-1028700"/>
            <a:ext cx="2124075" cy="2152650"/>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6" name="Picture 2" descr="https://encrypted-tbn0.gstatic.com/images?q=tbn:ANd9GcSo6rLot9IoB9NyzK6YeCvEMFb_qRguVSzBWGibOMctT3nfq4rI"/>
          <p:cNvPicPr>
            <a:picLocks noChangeAspect="1" noChangeArrowheads="1"/>
          </p:cNvPicPr>
          <p:nvPr/>
        </p:nvPicPr>
        <p:blipFill>
          <a:blip r:embed="rId3" cstate="print"/>
          <a:srcRect/>
          <a:stretch>
            <a:fillRect/>
          </a:stretch>
        </p:blipFill>
        <p:spPr bwMode="auto">
          <a:xfrm>
            <a:off x="2209800" y="1231147"/>
            <a:ext cx="4419600" cy="4007603"/>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60419"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err="1" smtClean="0"/>
              <a:t>Une</a:t>
            </a:r>
            <a:r>
              <a:rPr lang="en-US" sz="7200" dirty="0" smtClean="0"/>
              <a:t> </a:t>
            </a:r>
            <a:r>
              <a:rPr lang="en-CA" sz="7200" dirty="0" err="1" smtClean="0"/>
              <a:t>sorcière</a:t>
            </a:r>
            <a:endParaRPr lang="en-US" sz="72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14338" name="Picture 2" descr="https://encrypted-tbn2.gstatic.com/images?q=tbn:ANd9GcQEu0-hO7k5-nfG3kz48flx9kOPdOkkcpB3x6CNcYTg1Y2i-4jR"/>
          <p:cNvPicPr>
            <a:picLocks noChangeAspect="1" noChangeArrowheads="1"/>
          </p:cNvPicPr>
          <p:nvPr/>
        </p:nvPicPr>
        <p:blipFill>
          <a:blip r:embed="rId3" cstate="print"/>
          <a:srcRect/>
          <a:stretch>
            <a:fillRect/>
          </a:stretch>
        </p:blipFill>
        <p:spPr bwMode="auto">
          <a:xfrm>
            <a:off x="2667000" y="1161471"/>
            <a:ext cx="3505200" cy="4248729"/>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62467"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err="1" smtClean="0"/>
              <a:t>Une</a:t>
            </a:r>
            <a:r>
              <a:rPr lang="en-US" sz="7200" dirty="0" smtClean="0"/>
              <a:t> </a:t>
            </a:r>
            <a:r>
              <a:rPr lang="en-US" sz="7200" dirty="0" err="1" smtClean="0"/>
              <a:t>citrouille</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4" name="Picture 2" descr="https://encrypted-tbn3.gstatic.com/images?q=tbn:ANd9GcRsh5UuFJIH83HQapGuLwZVZ0h_i06ueso6hK5zgxfQFenY7_Sf"/>
          <p:cNvPicPr>
            <a:picLocks noChangeAspect="1" noChangeArrowheads="1"/>
          </p:cNvPicPr>
          <p:nvPr/>
        </p:nvPicPr>
        <p:blipFill>
          <a:blip r:embed="rId3" cstate="print"/>
          <a:srcRect/>
          <a:stretch>
            <a:fillRect/>
          </a:stretch>
        </p:blipFill>
        <p:spPr bwMode="auto">
          <a:xfrm>
            <a:off x="2209800" y="1219200"/>
            <a:ext cx="4495800" cy="4495802"/>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64515" name="Text Box 3"/>
          <p:cNvSpPr txBox="1">
            <a:spLocks noChangeArrowheads="1"/>
          </p:cNvSpPr>
          <p:nvPr/>
        </p:nvSpPr>
        <p:spPr bwMode="auto">
          <a:xfrm>
            <a:off x="685800" y="2133600"/>
            <a:ext cx="7848600" cy="1200329"/>
          </a:xfrm>
          <a:prstGeom prst="rect">
            <a:avLst/>
          </a:prstGeom>
          <a:noFill/>
          <a:ln w="9525">
            <a:noFill/>
            <a:miter lim="800000"/>
            <a:headEnd/>
            <a:tailEnd/>
          </a:ln>
        </p:spPr>
        <p:txBody>
          <a:bodyPr>
            <a:spAutoFit/>
          </a:bodyPr>
          <a:lstStyle/>
          <a:p>
            <a:pPr>
              <a:spcBef>
                <a:spcPct val="50000"/>
              </a:spcBef>
            </a:pPr>
            <a:r>
              <a:rPr lang="en-US" sz="7200" dirty="0" err="1" smtClean="0"/>
              <a:t>L’automne</a:t>
            </a:r>
            <a:endParaRPr lang="en-US" sz="72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10242" name="Picture 2" descr="https://encrypted-tbn3.gstatic.com/images?q=tbn:ANd9GcQGWms58GbbT2om4ZSoJH1UZVlPa90mLNdcPo-M6o5rhLjR6RYp"/>
          <p:cNvPicPr>
            <a:picLocks noChangeAspect="1" noChangeArrowheads="1"/>
          </p:cNvPicPr>
          <p:nvPr/>
        </p:nvPicPr>
        <p:blipFill>
          <a:blip r:embed="rId3" cstate="print"/>
          <a:srcRect/>
          <a:stretch>
            <a:fillRect/>
          </a:stretch>
        </p:blipFill>
        <p:spPr bwMode="auto">
          <a:xfrm>
            <a:off x="2286000" y="997460"/>
            <a:ext cx="4114800" cy="464134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0483" name="Text Box 2"/>
          <p:cNvSpPr txBox="1">
            <a:spLocks noChangeArrowheads="1"/>
          </p:cNvSpPr>
          <p:nvPr/>
        </p:nvSpPr>
        <p:spPr bwMode="auto">
          <a:xfrm>
            <a:off x="2041525" y="1128713"/>
            <a:ext cx="184150" cy="1189037"/>
          </a:xfrm>
          <a:prstGeom prst="rect">
            <a:avLst/>
          </a:prstGeom>
          <a:noFill/>
          <a:ln w="9525">
            <a:noFill/>
            <a:miter lim="800000"/>
            <a:headEnd/>
            <a:tailEnd/>
          </a:ln>
        </p:spPr>
        <p:txBody>
          <a:bodyPr wrap="none">
            <a:spAutoFit/>
          </a:bodyPr>
          <a:lstStyle/>
          <a:p>
            <a:pPr algn="l"/>
            <a:endParaRPr lang="en-US" sz="7200" b="0">
              <a:solidFill>
                <a:schemeClr val="tx1"/>
              </a:solidFill>
            </a:endParaRPr>
          </a:p>
        </p:txBody>
      </p:sp>
      <p:sp>
        <p:nvSpPr>
          <p:cNvPr id="20484" name="Text Box 7"/>
          <p:cNvSpPr txBox="1">
            <a:spLocks noChangeArrowheads="1"/>
          </p:cNvSpPr>
          <p:nvPr/>
        </p:nvSpPr>
        <p:spPr bwMode="auto">
          <a:xfrm>
            <a:off x="838200" y="1447800"/>
            <a:ext cx="7543800" cy="1200329"/>
          </a:xfrm>
          <a:prstGeom prst="rect">
            <a:avLst/>
          </a:prstGeom>
          <a:noFill/>
          <a:ln w="9525">
            <a:noFill/>
            <a:miter lim="800000"/>
            <a:headEnd/>
            <a:tailEnd/>
          </a:ln>
        </p:spPr>
        <p:txBody>
          <a:bodyPr>
            <a:spAutoFit/>
          </a:bodyPr>
          <a:lstStyle/>
          <a:p>
            <a:pPr>
              <a:spcBef>
                <a:spcPct val="50000"/>
              </a:spcBef>
            </a:pPr>
            <a:endParaRPr lang="en-US" sz="7200" dirty="0"/>
          </a:p>
        </p:txBody>
      </p:sp>
      <p:pic>
        <p:nvPicPr>
          <p:cNvPr id="55298" name="Picture 2" descr="http://www.inthehoopdesigns.com/x-cart/files/master/Sets/HalloweenApplique4x4/ITHD-BlackCat-4x4.JPG"/>
          <p:cNvPicPr>
            <a:picLocks noChangeAspect="1" noChangeArrowheads="1"/>
          </p:cNvPicPr>
          <p:nvPr/>
        </p:nvPicPr>
        <p:blipFill>
          <a:blip r:embed="rId3" cstate="print"/>
          <a:srcRect/>
          <a:stretch>
            <a:fillRect/>
          </a:stretch>
        </p:blipFill>
        <p:spPr bwMode="auto">
          <a:xfrm>
            <a:off x="2247900" y="1028700"/>
            <a:ext cx="4610100" cy="46101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66563"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err="1" smtClean="0"/>
              <a:t>Une</a:t>
            </a:r>
            <a:r>
              <a:rPr lang="en-US" sz="7200" dirty="0" smtClean="0"/>
              <a:t> </a:t>
            </a:r>
            <a:r>
              <a:rPr lang="en-US" sz="7200" dirty="0" err="1" smtClean="0"/>
              <a:t>maison</a:t>
            </a:r>
            <a:r>
              <a:rPr lang="en-US" sz="7200" dirty="0" smtClean="0"/>
              <a:t> </a:t>
            </a:r>
            <a:r>
              <a:rPr lang="en-US" sz="7200" dirty="0" err="1" smtClean="0"/>
              <a:t>hantée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8194" name="Picture 2" descr="https://encrypted-tbn3.gstatic.com/images?q=tbn:ANd9GcTN462EM72qoulVkbl0DF536eMxq0HP4VEqCinL8gCTEl_flHd8"/>
          <p:cNvPicPr>
            <a:picLocks noChangeAspect="1" noChangeArrowheads="1"/>
          </p:cNvPicPr>
          <p:nvPr/>
        </p:nvPicPr>
        <p:blipFill>
          <a:blip r:embed="rId3" cstate="print"/>
          <a:srcRect/>
          <a:stretch>
            <a:fillRect/>
          </a:stretch>
        </p:blipFill>
        <p:spPr bwMode="auto">
          <a:xfrm>
            <a:off x="2362200" y="1304926"/>
            <a:ext cx="4267200" cy="42672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68611"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Squelette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pic>
        <p:nvPicPr>
          <p:cNvPr id="4" name="Picture 2" descr="https://encrypted-tbn1.gstatic.com/images?q=tbn:ANd9GcRxhrG3v-rbeU4oTLaT-bc2-QlPhHv5N7xWm5OZMOXayJnU4cbI0g"/>
          <p:cNvPicPr>
            <a:picLocks noChangeAspect="1" noChangeArrowheads="1"/>
          </p:cNvPicPr>
          <p:nvPr/>
        </p:nvPicPr>
        <p:blipFill>
          <a:blip r:embed="rId3" cstate="print"/>
          <a:srcRect/>
          <a:stretch>
            <a:fillRect/>
          </a:stretch>
        </p:blipFill>
        <p:spPr bwMode="auto">
          <a:xfrm>
            <a:off x="2438400" y="1314449"/>
            <a:ext cx="4290017" cy="394335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70659" name="Text Box 3"/>
          <p:cNvSpPr txBox="1">
            <a:spLocks noChangeArrowheads="1"/>
          </p:cNvSpPr>
          <p:nvPr/>
        </p:nvSpPr>
        <p:spPr bwMode="auto">
          <a:xfrm>
            <a:off x="685800" y="2133600"/>
            <a:ext cx="7848600" cy="1200329"/>
          </a:xfrm>
          <a:prstGeom prst="rect">
            <a:avLst/>
          </a:prstGeom>
          <a:noFill/>
          <a:ln w="9525">
            <a:noFill/>
            <a:miter lim="800000"/>
            <a:headEnd/>
            <a:tailEnd/>
          </a:ln>
        </p:spPr>
        <p:txBody>
          <a:bodyPr>
            <a:spAutoFit/>
          </a:bodyPr>
          <a:lstStyle/>
          <a:p>
            <a:pPr>
              <a:spcBef>
                <a:spcPct val="50000"/>
              </a:spcBef>
            </a:pPr>
            <a:r>
              <a:rPr lang="en-US" sz="7200" dirty="0" smtClean="0"/>
              <a:t>Un </a:t>
            </a:r>
            <a:r>
              <a:rPr lang="en-US" sz="7200" dirty="0" err="1" smtClean="0"/>
              <a:t>épouvantail</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71683" name="WordArt 4"/>
          <p:cNvSpPr>
            <a:spLocks noChangeArrowheads="1" noChangeShapeType="1" noTextEdit="1"/>
          </p:cNvSpPr>
          <p:nvPr/>
        </p:nvSpPr>
        <p:spPr bwMode="auto">
          <a:xfrm>
            <a:off x="1066800" y="1752600"/>
            <a:ext cx="6858000" cy="30480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r>
              <a:rPr lang="en-CA" sz="3600" kern="10">
                <a:ln w="9525">
                  <a:round/>
                  <a:headEnd/>
                  <a:tailEnd/>
                </a:ln>
                <a:gradFill rotWithShape="1">
                  <a:gsLst>
                    <a:gs pos="0">
                      <a:srgbClr val="FFE701"/>
                    </a:gs>
                    <a:gs pos="100000">
                      <a:srgbClr val="FE3E02"/>
                    </a:gs>
                  </a:gsLst>
                  <a:lin ang="5400000" scaled="1"/>
                </a:gradFill>
                <a:latin typeface="Impact"/>
              </a:rPr>
              <a:t>Final Jeopardy</a:t>
            </a:r>
          </a:p>
        </p:txBody>
      </p:sp>
      <p:sp>
        <p:nvSpPr>
          <p:cNvPr id="71684" name="Text Box 5"/>
          <p:cNvSpPr txBox="1">
            <a:spLocks noChangeArrowheads="1"/>
          </p:cNvSpPr>
          <p:nvPr/>
        </p:nvSpPr>
        <p:spPr bwMode="auto">
          <a:xfrm>
            <a:off x="4191000" y="5105400"/>
            <a:ext cx="3886200" cy="549275"/>
          </a:xfrm>
          <a:prstGeom prst="rect">
            <a:avLst/>
          </a:prstGeom>
          <a:noFill/>
          <a:ln w="9525">
            <a:noFill/>
            <a:miter lim="800000"/>
            <a:headEnd/>
            <a:tailEnd/>
          </a:ln>
        </p:spPr>
        <p:txBody>
          <a:bodyPr>
            <a:spAutoFit/>
          </a:bodyPr>
          <a:lstStyle/>
          <a:p>
            <a:pPr>
              <a:spcBef>
                <a:spcPct val="50000"/>
              </a:spcBef>
            </a:pPr>
            <a:r>
              <a:rPr lang="en-US" sz="3000" i="1"/>
              <a:t>Make your wager</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0" name="thinktheme[1].wav">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cstate="print"/>
          <a:srcRect/>
          <a:stretch>
            <a:fillRect/>
          </a:stretch>
        </p:blipFill>
        <p:spPr bwMode="auto">
          <a:xfrm>
            <a:off x="4419600" y="3276600"/>
            <a:ext cx="304800" cy="304800"/>
          </a:xfrm>
          <a:prstGeom prst="rect">
            <a:avLst/>
          </a:prstGeom>
          <a:noFill/>
          <a:ln w="9525">
            <a:noFill/>
            <a:miter lim="800000"/>
            <a:headEnd/>
            <a:tailEnd/>
          </a:ln>
        </p:spPr>
      </p:pic>
      <p:sp>
        <p:nvSpPr>
          <p:cNvPr id="72707" name="AutoShape 2">
            <a:hlinkClick r:id="" action="ppaction://hlinkshowjump?jump=lastslide"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72708" name="Text Box 3"/>
          <p:cNvSpPr txBox="1">
            <a:spLocks noChangeArrowheads="1"/>
          </p:cNvSpPr>
          <p:nvPr/>
        </p:nvSpPr>
        <p:spPr bwMode="auto">
          <a:xfrm>
            <a:off x="685800" y="990600"/>
            <a:ext cx="7848600" cy="2308324"/>
          </a:xfrm>
          <a:prstGeom prst="rect">
            <a:avLst/>
          </a:prstGeom>
          <a:noFill/>
          <a:ln w="9525">
            <a:noFill/>
            <a:miter lim="800000"/>
            <a:headEnd/>
            <a:tailEnd/>
          </a:ln>
        </p:spPr>
        <p:txBody>
          <a:bodyPr>
            <a:spAutoFit/>
          </a:bodyPr>
          <a:lstStyle/>
          <a:p>
            <a:pPr>
              <a:spcBef>
                <a:spcPct val="50000"/>
              </a:spcBef>
            </a:pPr>
            <a:r>
              <a:rPr lang="en-US" sz="7200" dirty="0" err="1" smtClean="0"/>
              <a:t>Quelle</a:t>
            </a:r>
            <a:r>
              <a:rPr lang="en-US" sz="7200" dirty="0" smtClean="0"/>
              <a:t> </a:t>
            </a:r>
            <a:r>
              <a:rPr lang="en-US" sz="7200" dirty="0" err="1" smtClean="0"/>
              <a:t>est</a:t>
            </a:r>
            <a:r>
              <a:rPr lang="en-US" sz="7200" dirty="0" smtClean="0"/>
              <a:t> la date de Noël?</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994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9940"/>
                </p:tgtEl>
              </p:cMediaNode>
            </p:audio>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2">
            <a:hlinkClick r:id="" action="ppaction://hlinkshowjump?jump=endshow"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73731" name="Text Box 3"/>
          <p:cNvSpPr txBox="1">
            <a:spLocks noChangeArrowheads="1"/>
          </p:cNvSpPr>
          <p:nvPr/>
        </p:nvSpPr>
        <p:spPr bwMode="auto">
          <a:xfrm>
            <a:off x="685800" y="2133600"/>
            <a:ext cx="7848600" cy="2308324"/>
          </a:xfrm>
          <a:prstGeom prst="rect">
            <a:avLst/>
          </a:prstGeom>
          <a:noFill/>
          <a:ln w="9525">
            <a:noFill/>
            <a:miter lim="800000"/>
            <a:headEnd/>
            <a:tailEnd/>
          </a:ln>
        </p:spPr>
        <p:txBody>
          <a:bodyPr>
            <a:spAutoFit/>
          </a:bodyPr>
          <a:lstStyle/>
          <a:p>
            <a:pPr>
              <a:spcBef>
                <a:spcPct val="50000"/>
              </a:spcBef>
            </a:pPr>
            <a:r>
              <a:rPr lang="en-US" sz="7200" dirty="0" smtClean="0"/>
              <a:t>le </a:t>
            </a:r>
            <a:r>
              <a:rPr lang="en-US" sz="7200" dirty="0" err="1" smtClean="0"/>
              <a:t>vingt-cinq</a:t>
            </a:r>
            <a:r>
              <a:rPr lang="en-US" sz="7200" dirty="0" smtClean="0"/>
              <a:t> </a:t>
            </a:r>
            <a:r>
              <a:rPr lang="en-US" sz="7200" dirty="0" err="1" smtClean="0"/>
              <a:t>décembre</a:t>
            </a:r>
            <a:r>
              <a:rPr lang="en-US" sz="7200" dirty="0" smtClean="0"/>
              <a:t>, 2012</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1507"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smtClean="0"/>
              <a:t>Un chat noir</a:t>
            </a:r>
            <a:endParaRPr lang="en-US" sz="72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US"/>
          </a:p>
        </p:txBody>
      </p:sp>
      <p:sp>
        <p:nvSpPr>
          <p:cNvPr id="22531" name="Text Box 2"/>
          <p:cNvSpPr txBox="1">
            <a:spLocks noChangeArrowheads="1"/>
          </p:cNvSpPr>
          <p:nvPr/>
        </p:nvSpPr>
        <p:spPr bwMode="auto">
          <a:xfrm>
            <a:off x="533400" y="2438400"/>
            <a:ext cx="8077200" cy="1189038"/>
          </a:xfrm>
          <a:prstGeom prst="rect">
            <a:avLst/>
          </a:prstGeom>
          <a:noFill/>
          <a:ln w="9525">
            <a:noFill/>
            <a:miter lim="800000"/>
            <a:headEnd/>
            <a:tailEnd/>
          </a:ln>
        </p:spPr>
        <p:txBody>
          <a:bodyPr>
            <a:spAutoFit/>
          </a:bodyPr>
          <a:lstStyle/>
          <a:p>
            <a:endParaRPr lang="en-US" sz="7200" b="0"/>
          </a:p>
        </p:txBody>
      </p:sp>
      <p:pic>
        <p:nvPicPr>
          <p:cNvPr id="53250" name="Picture 2" descr="https://encrypted-tbn3.gstatic.com/images?q=tbn:ANd9GcSb0vomEIZLJheyyWLSSbM2RfqBVnXoeLOPN7MrP4yhBBR3r9pp"/>
          <p:cNvPicPr>
            <a:picLocks noChangeAspect="1" noChangeArrowheads="1"/>
          </p:cNvPicPr>
          <p:nvPr/>
        </p:nvPicPr>
        <p:blipFill>
          <a:blip r:embed="rId3" cstate="print"/>
          <a:srcRect/>
          <a:stretch>
            <a:fillRect/>
          </a:stretch>
        </p:blipFill>
        <p:spPr bwMode="auto">
          <a:xfrm>
            <a:off x="1905000" y="1676400"/>
            <a:ext cx="5269502" cy="319087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23555" name="Text Box 3"/>
          <p:cNvSpPr txBox="1">
            <a:spLocks noChangeArrowheads="1"/>
          </p:cNvSpPr>
          <p:nvPr/>
        </p:nvSpPr>
        <p:spPr bwMode="auto">
          <a:xfrm>
            <a:off x="685800" y="2133600"/>
            <a:ext cx="7848600" cy="1189038"/>
          </a:xfrm>
          <a:prstGeom prst="rect">
            <a:avLst/>
          </a:prstGeom>
          <a:noFill/>
          <a:ln w="9525">
            <a:noFill/>
            <a:miter lim="800000"/>
            <a:headEnd/>
            <a:tailEnd/>
          </a:ln>
        </p:spPr>
        <p:txBody>
          <a:bodyPr>
            <a:spAutoFit/>
          </a:bodyPr>
          <a:lstStyle/>
          <a:p>
            <a:pPr>
              <a:spcBef>
                <a:spcPct val="50000"/>
              </a:spcBef>
            </a:pPr>
            <a:r>
              <a:rPr lang="en-US" sz="7200" dirty="0" err="1" smtClean="0"/>
              <a:t>Une</a:t>
            </a:r>
            <a:r>
              <a:rPr lang="en-US" sz="7200" dirty="0" smtClean="0"/>
              <a:t> </a:t>
            </a:r>
            <a:r>
              <a:rPr lang="en-US" sz="7200" dirty="0" err="1" smtClean="0"/>
              <a:t>chauve-souris</a:t>
            </a:r>
            <a:endParaRPr lang="en-US" sz="7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3">
            <a:hlinkClick r:id="rId2" action="ppaction://hlinksldjump" highlightClick="1"/>
          </p:cNvPr>
          <p:cNvSpPr>
            <a:spLocks noChangeArrowheads="1"/>
          </p:cNvSpPr>
          <p:nvPr/>
        </p:nvSpPr>
        <p:spPr bwMode="auto">
          <a:xfrm>
            <a:off x="0" y="0"/>
            <a:ext cx="9144000" cy="6858000"/>
          </a:xfrm>
          <a:prstGeom prst="actionButtonBlank">
            <a:avLst/>
          </a:prstGeom>
          <a:solidFill>
            <a:schemeClr val="accent2"/>
          </a:solidFill>
          <a:ln w="9525">
            <a:solidFill>
              <a:schemeClr val="tx1"/>
            </a:solidFill>
            <a:miter lim="800000"/>
            <a:headEnd/>
            <a:tailEnd/>
          </a:ln>
        </p:spPr>
        <p:txBody>
          <a:bodyPr wrap="none" anchor="ctr"/>
          <a:lstStyle/>
          <a:p>
            <a:endParaRPr lang="en-CA"/>
          </a:p>
        </p:txBody>
      </p:sp>
      <p:sp>
        <p:nvSpPr>
          <p:cNvPr id="51202" name="AutoShape 2" descr="data:image/jpeg;base64,/9j/4AAQSkZJRgABAQAAAQABAAD/2wCEAAkGBhQSDxMREhQWFRMWFhsXGRgYGCEcGhwdJSIXHSAgGh4fJCofHB0vGxkaITYhLycpLy0wHCAxNjYqQSorMCkBCQoKBQUFDQUFDSkYEhgpKSkpKSkpKSkpKSkpKSkpKSkpKSkpKSkpKSkpKSkpKSkpKSkpKSkpKSkpKSkpKSkpKf/AABEIAJAAoAMBIgACEQEDEQH/xAAcAAEAAgMBAQEAAAAAAAAAAAAABgcEBQgDAgH/xAA8EAABAgQDBQQHCAICAwAAAAABAgMABAURBhIhBzFBUWETInGBCBRCUnKRoSMyYoKiscHCFZJD4SRT0f/EABQBAQAAAAAAAAAAAAAAAAAAAAD/xAAUEQEAAAAAAAAAAAAAAAAAAAAA/9oADAMBAAIRAxEAPwC8YQhAIQhAaLHVX9Vpk2+DYoZVl1t3iMqf1ERm4fdzScurmy2fmlJiFbe5rJRHE++62n65v6xI9nk921JknObCAfFIy/1gJFCEIBCEIBCEIBCEIDX4gdyycwrky4fklRjCwLV/WqZKPk3K2U5tb94DKr9QMeW0Oe7GkzrnJhYHioZf7RHNgk1nojafcdcT9c39oCxYQhAIQhAIQhAIQhAVtt/ls1FKvcebV+6f7R+7A6oHaMlv2mXVoPmc48rL+hiR7R6N61SZtkC6i0VJH4k98W63TaKg9HOvBucflFHR5AWn4kX0/wBVE/lgOhIQhAIQhAIQhAIQhAVvt8qgaoym/aedQgeRznysj6iPzYBLZaKFe+84r9k/1iCekZXg5OMSiToygrV8S7af6pB/NFv7OKN6rSZRkiyg0FKH4ld8363VbygJLCEIBCEIDWYjpy35VxDasjtszSvdcGqD4ZgL9Lxqtn+NkVKVzkBEw2cj7XFCx035TY28xwMSiKJ2nSMxRqqmryejT6rOJ9kr3qSsclAZr77gnlAXtCNBgvGjFSlg+ybHctsnvIVyPTkeMb+ARzDjKmLolfTMNps12vbtW3FBPfR0tdSfAiOnoh21TBgqNOWhKbvt3cZPHMBqnwUNPG3KAlNPn0PsoebOZtxIWkjiCLiMiKa9H/GuZpVMeNnG7ravxR7SfFJ1tyJ5RcsAhGo/y5/yPqulvVu263z5I28AhCNR/lz/AJH1XS3q3bdb58kBt4x6hPoYZW84crbaStRPAAXMZEU16QGNcrSaYybuOWW7bgj2U+KjrbkBzgINg2mLrdfVMOJu12vbu33BAPcR1vZKfAGOnoh2yvBgp1OQhSbPuWcePHMRonwSNPG/OJjAIQjQY0xoxTZYvvG53Ntg95auQ6czwgMbaBjZFNlc4AXMOHIw1xWs9N+UXF/IcRG1w5TlsSraHFZ3bZnVe84dVnwzE26WinNmMjMVmqqq85q0wqzafZC96UoHJIOa++5B5xe0AjArlEam5dyWfTmbcFiOPQg8CDqDGfCA5ardFnsO1AONKOQk9m5buOp91Y3XtvT5jgYu7Z/tWlqmkIuGpq3eaUd/Mtn2h03j6xKqxRWZtlTEw2lxpW9Kv3B3g9RrFF4w2BzDCy/TVl1AOYIKsrqCNe6rQK+h8YDoGEUBhnbfOSSxLVVlawnQqKcryeGoNgv6HqYuPDmNpOeTeWfQs2uUXsseKD3vO1oCjdrmHnaXVkVGV7iHV9qhQ3JdGq0nofvW4hShwMXZgXGjVTk0zDeix3XEcUL4jw4g8R5xl4qwy1UJRyVe+6saKG9KhuUnqD/I4xzfKTE7huqEKTcblD/jebvvSefEHek7+Nwu2amsmKWk8HKaofJ0q/iJVScQy81n9XfbdyGysiwrKdd9t2468YpfaLjiSeXT6iw9mUUOsuspNnUtrSpJvwSQVK3nW4tcXMVjhHGD1NmfWZfKVZSghYJSQeYBB3gHfwgOtqtiGXlcnrD7bWc2TnWE5jpuvv3jXhEVlZrPil1PBumpHzdCv5jnPF2MHqlM+szGUKypQAgEJAHIEniSd/GLS2dYxk2TUKo87ayGWG2VKu8UISlI04lRSncbCxvAWljrGjVMk1TDmqz3W0cVr4Dw4k8B5RSeyPDztUqy6jNd9DS+1Wo7lOnVCR0H3rcAlI4iNNNzE7iSqAJTYbkj/jZbvvUefEneo7uFukMK4Zap8o3Ks/dQNVHepR3qV1J/gcIDbwjR4jxtJyKbzL6EG1wi91nwQO952tFOYm23zk6sy1KZWgK0CgnM8rhoBcI+p6iAsjaBtWlqYkouHZq3daSd3IuH2R03n6xSNEos9iKoFx1RyAjtHLdxpPuoG69tyfM8TEkwfsDmH1h+pLLSCcxQFZnVk695WoT9T4RelHorMoyliXbS20nclP7k7yep1gPmh0RqUl25ZhOVtsWA49STxJOpMZ8IQCEIQCEIQGqxBhaWnmuymmUuJ4EjvJ6pUO8k+BilsV7AJhhXbU1wuAG4bUoJdT8KtEq/SfGLxqdaYlk55h5tpPNagn998V7XfSBkGTlYDkyrmkZEf7L1/TAVhK7TK1TV9m+pw20yTLZPyUbK+So2Ne24InZRbE1T2lrKTkVmJCV8FAEXHkqMir+kM66koEjL5DwdJcHy0EQTFGLxOIQPVJWXKVElTDeQq0tZWuogI5CEIBH0hViDYGx3HcY+YQFu07bmzJsBmRprbOgvdZsVW1J0zK15qvaNPNbTK1Ul9mwpwX0ySzZHzULq+ao0GGcZCTaUj1OUmFFebO+3nUNEiyddBpfzicUj0hnWkhBkZfIODRLY+WogPfCmwCYfV21ScLYJuW0qCnVfErVKf1Hwi6cP4WlpFrspVlLaeJA7yuqlHvKPiYgtC9IGQeOV8OSyuahnR/sjX9MWFTK0xMpzy7zbqeaFBX7boDNhCEAhCEAj8Uqwud0fLroSkqUQlIBJJNgAN5J4COfdoe02Yqj5p1MCyyTl7gOd7n8LfyuNTygJvjXbrKyai1LD1p4aEpVZtJ5FXtHoPnFZHHdcqzpbllOgHTJLjIhN/eXvHipUTLA/o+oRleqSs6t4YQe6PjUNVeAsOpi4ZGnNsNhtltDaBuShISB5CAoyj+j5NPkOT80E33pSS654FR7oPhmib0rYRTGbFba3zzccNvkjKP3ixI85mZS2hTi1BKEgqUomwAGpJPAWgNAcHUyWbKzKSraEC6lqbRoBxKiP5il9pe0ySmmXJKSlEFJIs/lCDcEEZEgXtpbW177owsf48mK3Npk5NKzL5rNtp3uH319OIB0SNTxiT0+hSGHGETM7lmKisXbbGuX4b6Ac3D+XqFIOsqSopUClQNiCLEHkQd0fEbzGWKlVGbVNLbbbUoAWbFtBuzH2lW0v0jRwCPWWlVuLCG0qWs7kpBJPHQDUx5RssP4gekphMxLLyOpuAbA6HeCCCLWgLJ2cbUJKWabkpyTbShNwX8oWbkkkuJIzceF7couUYOpky2FiUlXELF0rS2jUHiFAfzFDTNSk62PtEtyVTP3XBow+fdX/AOtZ4KPmd0fez/HsxRJtUnOJWJfNZxtW9s++jpxIGihqOEBatV2EUx65Q2tg823Db5KzD9ohFY9HyaYJckJoKtuSolpzwCh3SfHLF7y0ylxCXEKCkKAUlQNwQdQQeItHpAcyDHdcpLobmVOkDTJMDOhVvdXvPilUWbgrbrKzig1Mj1V46AqVdtR5BXsnofnFjT1ObfbLbzaHEHelaQoHyMU9jj0fULzPU1WRW8sLPdPwKOqfA3HUQF0JVcXG6P2Oetnm02Ypb4p1SCwyDl74Odnl8TfzsNRyjoJp0KSFJIUkgEEG4IO4g8RAVrtGfmalMCjSJyoFlTj3soSdQg8yR3svHQaC8SnBmAZWmNZGEXWR33VarX4ngPwjSNzTaW2wgobFrqK1HepSjqpSjxUTx/6jLgEIQgEUTtkx8ubfFHkLrusJdKPbXfRtJ5A7zz8DeQbbdpZk2/UZZVph1N1rG9tB5clK114DXiIx9hezoMsipPj7Z0fZA+wg+18Sv28TAbLC+FGMPUx6ceAcmA3dxQ8rNoPAZiBfideAjnnEFednZlyZfUVOLN+gHBKRwSBoBHTG2yWK6FM5fZLaj4BabxytAIQhAIQhAIs/Ckka9KOSbp/86VbCpd471N3sWnTvIBIsreL9Nawi4fRtp5M5NP27qGUt36qUD+zZgMzY3j5co+aPP3RZZS0V+wu+rajyJ3Hn4i17RUO3TZ0HmTUmB9s0PtQPbQPa+JP7eAjI2JbSzON+ozKrzDSboWd7iBz5qTprxGvAwFrQhCAjeM8AytTayPossDuOp0WjwPEfhOkRbZy/M02YNGnjmQbqk3vZWkalA5EDvZeGo1Fos2MSpUtt9AQ4L2UFpO5SVDVKkngoHj/3AZcIQgEYVbqyJWWdmXPuNIKz5DcOpOnnGbFX+kJWOypSWQdX3UpPwpus/UJHnAVTgeirrdaU5MXUgqL7x/DcWQOQJskdPCOpEIAAAAAAsANwHSK42E4XEtSw+ofazR7Qn8AuED5XV+aLJgMGt0pMzLPS6/uutqQelwRfy3+UcZ1GQWw84y4LLbWpCh1BIP1EdtRz16QGCyzMpqDY+zf7rn4XAND4KSPmk8xAVDCEIBCEIBHTuwnDnq1KS6oWcmVdqfh3IHyBV+aKO2a4IXUp5Ddj2CCFPK4BPK/vKtYeZ4R1oyyEJShICUpAAA3ADQAdLQH6tAIIIBBFiDuI6xy3jiirolaS5L3SgKD7J/Dc3QeYBuk9PGOporbbthcTNLL6R9rKntAfwGwWPlZX5YCeUSrImpZqZb+46gLHmNx6g6eUZsVf6PdY7WlKZJ1YdUkfCqyx9SoeUWhAIQhAIQhAIpvbtIqmp2lSSTq6tweFy0m/kAoxckRSuUIO1mnP20YamVE9fsUp+qzASaUlUttobQLIQkJSOQAAA+Qj1hCARiVWlNTLC2HkBbaxlUk8R/B434RlwgOW9omyKYpylOtgvSl7hwDvIHJwcPi3HpuiAR3EREIxFsap04orLRZcO9TJyX8U2Kb+UBypEhwZgeYqT4aYT3QR2jhHcQOZPPkneYvCS9HenoWFLcmHQPZUpIB8cqQfqIsalUhmWaDMu2lptO5KRYePU9d8Br8H4QYpsqmXYGm9az95auKlf/OAjeQhAI8puVS42ttYuhaSlQ5gggj5GPWEBTewiRVKztVklHVpbY8bF1N/MFJi5IilDoQarNRfto+1LKB6/bJV9UCJXAIQhAf/2Q=="/>
          <p:cNvSpPr>
            <a:spLocks noChangeAspect="1" noChangeArrowheads="1"/>
          </p:cNvSpPr>
          <p:nvPr/>
        </p:nvSpPr>
        <p:spPr bwMode="auto">
          <a:xfrm>
            <a:off x="0" y="-655638"/>
            <a:ext cx="1524000" cy="13716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51204" name="AutoShape 4" descr="data:image/jpeg;base64,/9j/4AAQSkZJRgABAQAAAQABAAD/2wCEAAkGBhQSDxMREhQWFRMWFhsXGRgYGCEcGhwdJSIXHSAgGh4fJCofHB0vGxkaITYhLycpLy0wHCAxNjYqQSorMCkBCQoKBQUFDQUFDSkYEhgpKSkpKSkpKSkpKSkpKSkpKSkpKSkpKSkpKSkpKSkpKSkpKSkpKSkpKSkpKSkpKSkpKf/AABEIAJAAoAMBIgACEQEDEQH/xAAcAAEAAgMBAQEAAAAAAAAAAAAABgcEBQgDAgH/xAA8EAABAgQDBQQHCAICAwAAAAABAgMABAURBhIhBzFBUWETInGBCBRCUnKRoSMyYoKiscHCFZJD4SRT0f/EABQBAQAAAAAAAAAAAAAAAAAAAAD/xAAUEQEAAAAAAAAAAAAAAAAAAAAA/9oADAMBAAIRAxEAPwC8YQhAIQhAaLHVX9Vpk2+DYoZVl1t3iMqf1ERm4fdzScurmy2fmlJiFbe5rJRHE++62n65v6xI9nk921JknObCAfFIy/1gJFCEIBCEIBCEIBCEIDX4gdyycwrky4fklRjCwLV/WqZKPk3K2U5tb94DKr9QMeW0Oe7GkzrnJhYHioZf7RHNgk1nojafcdcT9c39oCxYQhAIQhAIQhAIQhAVtt/ls1FKvcebV+6f7R+7A6oHaMlv2mXVoPmc48rL+hiR7R6N61SZtkC6i0VJH4k98W63TaKg9HOvBucflFHR5AWn4kX0/wBVE/lgOhIQhAIQhAIQhAIQhAVvt8qgaoym/aedQgeRznysj6iPzYBLZaKFe+84r9k/1iCekZXg5OMSiToygrV8S7af6pB/NFv7OKN6rSZRkiyg0FKH4ld8363VbygJLCEIBCEIDWYjpy35VxDasjtszSvdcGqD4ZgL9Lxqtn+NkVKVzkBEw2cj7XFCx035TY28xwMSiKJ2nSMxRqqmryejT6rOJ9kr3qSsclAZr77gnlAXtCNBgvGjFSlg+ybHctsnvIVyPTkeMb+ARzDjKmLolfTMNps12vbtW3FBPfR0tdSfAiOnoh21TBgqNOWhKbvt3cZPHMBqnwUNPG3KAlNPn0PsoebOZtxIWkjiCLiMiKa9H/GuZpVMeNnG7ravxR7SfFJ1tyJ5RcsAhGo/y5/yPqulvVu263z5I28AhCNR/lz/AJH1XS3q3bdb58kBt4x6hPoYZW84crbaStRPAAXMZEU16QGNcrSaYybuOWW7bgj2U+KjrbkBzgINg2mLrdfVMOJu12vbu33BAPcR1vZKfAGOnoh2yvBgp1OQhSbPuWcePHMRonwSNPG/OJjAIQjQY0xoxTZYvvG53Ntg95auQ6czwgMbaBjZFNlc4AXMOHIw1xWs9N+UXF/IcRG1w5TlsSraHFZ3bZnVe84dVnwzE26WinNmMjMVmqqq85q0wqzafZC96UoHJIOa++5B5xe0AjArlEam5dyWfTmbcFiOPQg8CDqDGfCA5ardFnsO1AONKOQk9m5buOp91Y3XtvT5jgYu7Z/tWlqmkIuGpq3eaUd/Mtn2h03j6xKqxRWZtlTEw2lxpW9Kv3B3g9RrFF4w2BzDCy/TVl1AOYIKsrqCNe6rQK+h8YDoGEUBhnbfOSSxLVVlawnQqKcryeGoNgv6HqYuPDmNpOeTeWfQs2uUXsseKD3vO1oCjdrmHnaXVkVGV7iHV9qhQ3JdGq0nofvW4hShwMXZgXGjVTk0zDeix3XEcUL4jw4g8R5xl4qwy1UJRyVe+6saKG9KhuUnqD/I4xzfKTE7huqEKTcblD/jebvvSefEHek7+Nwu2amsmKWk8HKaofJ0q/iJVScQy81n9XfbdyGysiwrKdd9t2468YpfaLjiSeXT6iw9mUUOsuspNnUtrSpJvwSQVK3nW4tcXMVjhHGD1NmfWZfKVZSghYJSQeYBB3gHfwgOtqtiGXlcnrD7bWc2TnWE5jpuvv3jXhEVlZrPil1PBumpHzdCv5jnPF2MHqlM+szGUKypQAgEJAHIEniSd/GLS2dYxk2TUKo87ayGWG2VKu8UISlI04lRSncbCxvAWljrGjVMk1TDmqz3W0cVr4Dw4k8B5RSeyPDztUqy6jNd9DS+1Wo7lOnVCR0H3rcAlI4iNNNzE7iSqAJTYbkj/jZbvvUefEneo7uFukMK4Zap8o3Ks/dQNVHepR3qV1J/gcIDbwjR4jxtJyKbzL6EG1wi91nwQO952tFOYm23zk6sy1KZWgK0CgnM8rhoBcI+p6iAsjaBtWlqYkouHZq3daSd3IuH2R03n6xSNEos9iKoFx1RyAjtHLdxpPuoG69tyfM8TEkwfsDmH1h+pLLSCcxQFZnVk695WoT9T4RelHorMoyliXbS20nclP7k7yep1gPmh0RqUl25ZhOVtsWA49STxJOpMZ8IQCEIQCEIQGqxBhaWnmuymmUuJ4EjvJ6pUO8k+BilsV7AJhhXbU1wuAG4bUoJdT8KtEq/SfGLxqdaYlk55h5tpPNagn998V7XfSBkGTlYDkyrmkZEf7L1/TAVhK7TK1TV9m+pw20yTLZPyUbK+So2Ne24InZRbE1T2lrKTkVmJCV8FAEXHkqMir+kM66koEjL5DwdJcHy0EQTFGLxOIQPVJWXKVElTDeQq0tZWuogI5CEIBH0hViDYGx3HcY+YQFu07bmzJsBmRprbOgvdZsVW1J0zK15qvaNPNbTK1Ul9mwpwX0ySzZHzULq+ao0GGcZCTaUj1OUmFFebO+3nUNEiyddBpfzicUj0hnWkhBkZfIODRLY+WogPfCmwCYfV21ScLYJuW0qCnVfErVKf1Hwi6cP4WlpFrspVlLaeJA7yuqlHvKPiYgtC9IGQeOV8OSyuahnR/sjX9MWFTK0xMpzy7zbqeaFBX7boDNhCEAhCEAj8Uqwud0fLroSkqUQlIBJJNgAN5J4COfdoe02Yqj5p1MCyyTl7gOd7n8LfyuNTygJvjXbrKyai1LD1p4aEpVZtJ5FXtHoPnFZHHdcqzpbllOgHTJLjIhN/eXvHipUTLA/o+oRleqSs6t4YQe6PjUNVeAsOpi4ZGnNsNhtltDaBuShISB5CAoyj+j5NPkOT80E33pSS654FR7oPhmib0rYRTGbFba3zzccNvkjKP3ixI85mZS2hTi1BKEgqUomwAGpJPAWgNAcHUyWbKzKSraEC6lqbRoBxKiP5il9pe0ySmmXJKSlEFJIs/lCDcEEZEgXtpbW177owsf48mK3Npk5NKzL5rNtp3uH319OIB0SNTxiT0+hSGHGETM7lmKisXbbGuX4b6Ac3D+XqFIOsqSopUClQNiCLEHkQd0fEbzGWKlVGbVNLbbbUoAWbFtBuzH2lW0v0jRwCPWWlVuLCG0qWs7kpBJPHQDUx5RssP4gekphMxLLyOpuAbA6HeCCCLWgLJ2cbUJKWabkpyTbShNwX8oWbkkkuJIzceF7couUYOpky2FiUlXELF0rS2jUHiFAfzFDTNSk62PtEtyVTP3XBow+fdX/AOtZ4KPmd0fez/HsxRJtUnOJWJfNZxtW9s++jpxIGihqOEBatV2EUx65Q2tg823Db5KzD9ohFY9HyaYJckJoKtuSolpzwCh3SfHLF7y0ylxCXEKCkKAUlQNwQdQQeItHpAcyDHdcpLobmVOkDTJMDOhVvdXvPilUWbgrbrKzig1Mj1V46AqVdtR5BXsnofnFjT1ObfbLbzaHEHelaQoHyMU9jj0fULzPU1WRW8sLPdPwKOqfA3HUQF0JVcXG6P2Oetnm02Ypb4p1SCwyDl74Odnl8TfzsNRyjoJp0KSFJIUkgEEG4IO4g8RAVrtGfmalMCjSJyoFlTj3soSdQg8yR3svHQaC8SnBmAZWmNZGEXWR33VarX4ngPwjSNzTaW2wgobFrqK1HepSjqpSjxUTx/6jLgEIQgEUTtkx8ubfFHkLrusJdKPbXfRtJ5A7zz8DeQbbdpZk2/UZZVph1N1rG9tB5clK114DXiIx9hezoMsipPj7Z0fZA+wg+18Sv28TAbLC+FGMPUx6ceAcmA3dxQ8rNoPAZiBfideAjnnEFednZlyZfUVOLN+gHBKRwSBoBHTG2yWK6FM5fZLaj4BabxytAIQhAIQhAIs/Ckka9KOSbp/86VbCpd471N3sWnTvIBIsreL9Nawi4fRtp5M5NP27qGUt36qUD+zZgMzY3j5co+aPP3RZZS0V+wu+rajyJ3Hn4i17RUO3TZ0HmTUmB9s0PtQPbQPa+JP7eAjI2JbSzON+ozKrzDSboWd7iBz5qTprxGvAwFrQhCAjeM8AytTayPossDuOp0WjwPEfhOkRbZy/M02YNGnjmQbqk3vZWkalA5EDvZeGo1Fos2MSpUtt9AQ4L2UFpO5SVDVKkngoHj/3AZcIQgEYVbqyJWWdmXPuNIKz5DcOpOnnGbFX+kJWOypSWQdX3UpPwpus/UJHnAVTgeirrdaU5MXUgqL7x/DcWQOQJskdPCOpEIAAAAAAsANwHSK42E4XEtSw+ofazR7Qn8AuED5XV+aLJgMGt0pMzLPS6/uutqQelwRfy3+UcZ1GQWw84y4LLbWpCh1BIP1EdtRz16QGCyzMpqDY+zf7rn4XAND4KSPmk8xAVDCEIBCEIBHTuwnDnq1KS6oWcmVdqfh3IHyBV+aKO2a4IXUp5Ddj2CCFPK4BPK/vKtYeZ4R1oyyEJShICUpAAA3ADQAdLQH6tAIIIBBFiDuI6xy3jiirolaS5L3SgKD7J/Dc3QeYBuk9PGOporbbthcTNLL6R9rKntAfwGwWPlZX5YCeUSrImpZqZb+46gLHmNx6g6eUZsVf6PdY7WlKZJ1YdUkfCqyx9SoeUWhAIQhAIQhAIpvbtIqmp2lSSTq6tweFy0m/kAoxckRSuUIO1mnP20YamVE9fsUp+qzASaUlUttobQLIQkJSOQAAA+Qj1hCARiVWlNTLC2HkBbaxlUk8R/B434RlwgOW9omyKYpylOtgvSl7hwDvIHJwcPi3HpuiAR3EREIxFsap04orLRZcO9TJyX8U2Kb+UBypEhwZgeYqT4aYT3QR2jhHcQOZPPkneYvCS9HenoWFLcmHQPZUpIB8cqQfqIsalUhmWaDMu2lptO5KRYePU9d8Br8H4QYpsqmXYGm9az95auKlf/OAjeQhAI8puVS42ttYuhaSlQ5gggj5GPWEBTewiRVKztVklHVpbY8bF1N/MFJi5IilDoQarNRfto+1LKB6/bJV9UCJXAIQhAf/2Q=="/>
          <p:cNvSpPr>
            <a:spLocks noChangeAspect="1" noChangeArrowheads="1"/>
          </p:cNvSpPr>
          <p:nvPr/>
        </p:nvSpPr>
        <p:spPr bwMode="auto">
          <a:xfrm>
            <a:off x="0" y="-655638"/>
            <a:ext cx="1524000" cy="13716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51206" name="AutoShape 6" descr="data:image/jpeg;base64,/9j/4AAQSkZJRgABAQAAAQABAAD/2wCEAAkGBhQSDxMREhQWFRMWFhsXGRgYGCEcGhwdJSIXHSAgGh4fJCofHB0vGxkaITYhLycpLy0wHCAxNjYqQSorMCkBCQoKBQUFDQUFDSkYEhgpKSkpKSkpKSkpKSkpKSkpKSkpKSkpKSkpKSkpKSkpKSkpKSkpKSkpKSkpKSkpKSkpKf/AABEIAJAAoAMBIgACEQEDEQH/xAAcAAEAAgMBAQEAAAAAAAAAAAAABgcEBQgDAgH/xAA8EAABAgQDBQQHCAICAwAAAAABAgMABAURBhIhBzFBUWETInGBCBRCUnKRoSMyYoKiscHCFZJD4SRT0f/EABQBAQAAAAAAAAAAAAAAAAAAAAD/xAAUEQEAAAAAAAAAAAAAAAAAAAAA/9oADAMBAAIRAxEAPwC8YQhAIQhAaLHVX9Vpk2+DYoZVl1t3iMqf1ERm4fdzScurmy2fmlJiFbe5rJRHE++62n65v6xI9nk921JknObCAfFIy/1gJFCEIBCEIBCEIBCEIDX4gdyycwrky4fklRjCwLV/WqZKPk3K2U5tb94DKr9QMeW0Oe7GkzrnJhYHioZf7RHNgk1nojafcdcT9c39oCxYQhAIQhAIQhAIQhAVtt/ls1FKvcebV+6f7R+7A6oHaMlv2mXVoPmc48rL+hiR7R6N61SZtkC6i0VJH4k98W63TaKg9HOvBucflFHR5AWn4kX0/wBVE/lgOhIQhAIQhAIQhAIQhAVvt8qgaoym/aedQgeRznysj6iPzYBLZaKFe+84r9k/1iCekZXg5OMSiToygrV8S7af6pB/NFv7OKN6rSZRkiyg0FKH4ld8363VbygJLCEIBCEIDWYjpy35VxDasjtszSvdcGqD4ZgL9Lxqtn+NkVKVzkBEw2cj7XFCx035TY28xwMSiKJ2nSMxRqqmryejT6rOJ9kr3qSsclAZr77gnlAXtCNBgvGjFSlg+ybHctsnvIVyPTkeMb+ARzDjKmLolfTMNps12vbtW3FBPfR0tdSfAiOnoh21TBgqNOWhKbvt3cZPHMBqnwUNPG3KAlNPn0PsoebOZtxIWkjiCLiMiKa9H/GuZpVMeNnG7ravxR7SfFJ1tyJ5RcsAhGo/y5/yPqulvVu263z5I28AhCNR/lz/AJH1XS3q3bdb58kBt4x6hPoYZW84crbaStRPAAXMZEU16QGNcrSaYybuOWW7bgj2U+KjrbkBzgINg2mLrdfVMOJu12vbu33BAPcR1vZKfAGOnoh2yvBgp1OQhSbPuWcePHMRonwSNPG/OJjAIQjQY0xoxTZYvvG53Ntg95auQ6czwgMbaBjZFNlc4AXMOHIw1xWs9N+UXF/IcRG1w5TlsSraHFZ3bZnVe84dVnwzE26WinNmMjMVmqqq85q0wqzafZC96UoHJIOa++5B5xe0AjArlEam5dyWfTmbcFiOPQg8CDqDGfCA5ardFnsO1AONKOQk9m5buOp91Y3XtvT5jgYu7Z/tWlqmkIuGpq3eaUd/Mtn2h03j6xKqxRWZtlTEw2lxpW9Kv3B3g9RrFF4w2BzDCy/TVl1AOYIKsrqCNe6rQK+h8YDoGEUBhnbfOSSxLVVlawnQqKcryeGoNgv6HqYuPDmNpOeTeWfQs2uUXsseKD3vO1oCjdrmHnaXVkVGV7iHV9qhQ3JdGq0nofvW4hShwMXZgXGjVTk0zDeix3XEcUL4jw4g8R5xl4qwy1UJRyVe+6saKG9KhuUnqD/I4xzfKTE7huqEKTcblD/jebvvSefEHek7+Nwu2amsmKWk8HKaofJ0q/iJVScQy81n9XfbdyGysiwrKdd9t2468YpfaLjiSeXT6iw9mUUOsuspNnUtrSpJvwSQVK3nW4tcXMVjhHGD1NmfWZfKVZSghYJSQeYBB3gHfwgOtqtiGXlcnrD7bWc2TnWE5jpuvv3jXhEVlZrPil1PBumpHzdCv5jnPF2MHqlM+szGUKypQAgEJAHIEniSd/GLS2dYxk2TUKo87ayGWG2VKu8UISlI04lRSncbCxvAWljrGjVMk1TDmqz3W0cVr4Dw4k8B5RSeyPDztUqy6jNd9DS+1Wo7lOnVCR0H3rcAlI4iNNNzE7iSqAJTYbkj/jZbvvUefEneo7uFukMK4Zap8o3Ks/dQNVHepR3qV1J/gcIDbwjR4jxtJyKbzL6EG1wi91nwQO952tFOYm23zk6sy1KZWgK0CgnM8rhoBcI+p6iAsjaBtWlqYkouHZq3daSd3IuH2R03n6xSNEos9iKoFx1RyAjtHLdxpPuoG69tyfM8TEkwfsDmH1h+pLLSCcxQFZnVk695WoT9T4RelHorMoyliXbS20nclP7k7yep1gPmh0RqUl25ZhOVtsWA49STxJOpMZ8IQCEIQCEIQGqxBhaWnmuymmUuJ4EjvJ6pUO8k+BilsV7AJhhXbU1wuAG4bUoJdT8KtEq/SfGLxqdaYlk55h5tpPNagn998V7XfSBkGTlYDkyrmkZEf7L1/TAVhK7TK1TV9m+pw20yTLZPyUbK+So2Ne24InZRbE1T2lrKTkVmJCV8FAEXHkqMir+kM66koEjL5DwdJcHy0EQTFGLxOIQPVJWXKVElTDeQq0tZWuogI5CEIBH0hViDYGx3HcY+YQFu07bmzJsBmRprbOgvdZsVW1J0zK15qvaNPNbTK1Ul9mwpwX0ySzZHzULq+ao0GGcZCTaUj1OUmFFebO+3nUNEiyddBpfzicUj0hnWkhBkZfIODRLY+WogPfCmwCYfV21ScLYJuW0qCnVfErVKf1Hwi6cP4WlpFrspVlLaeJA7yuqlHvKPiYgtC9IGQeOV8OSyuahnR/sjX9MWFTK0xMpzy7zbqeaFBX7boDNhCEAhCEAj8Uqwud0fLroSkqUQlIBJJNgAN5J4COfdoe02Yqj5p1MCyyTl7gOd7n8LfyuNTygJvjXbrKyai1LD1p4aEpVZtJ5FXtHoPnFZHHdcqzpbllOgHTJLjIhN/eXvHipUTLA/o+oRleqSs6t4YQe6PjUNVeAsOpi4ZGnNsNhtltDaBuShISB5CAoyj+j5NPkOT80E33pSS654FR7oPhmib0rYRTGbFba3zzccNvkjKP3ixI85mZS2hTi1BKEgqUomwAGpJPAWgNAcHUyWbKzKSraEC6lqbRoBxKiP5il9pe0ySmmXJKSlEFJIs/lCDcEEZEgXtpbW177owsf48mK3Npk5NKzL5rNtp3uH319OIB0SNTxiT0+hSGHGETM7lmKisXbbGuX4b6Ac3D+XqFIOsqSopUClQNiCLEHkQd0fEbzGWKlVGbVNLbbbUoAWbFtBuzH2lW0v0jRwCPWWlVuLCG0qWs7kpBJPHQDUx5RssP4gekphMxLLyOpuAbA6HeCCCLWgLJ2cbUJKWabkpyTbShNwX8oWbkkkuJIzceF7couUYOpky2FiUlXELF0rS2jUHiFAfzFDTNSk62PtEtyVTP3XBow+fdX/AOtZ4KPmd0fez/HsxRJtUnOJWJfNZxtW9s++jpxIGihqOEBatV2EUx65Q2tg823Db5KzD9ohFY9HyaYJckJoKtuSolpzwCh3SfHLF7y0ylxCXEKCkKAUlQNwQdQQeItHpAcyDHdcpLobmVOkDTJMDOhVvdXvPilUWbgrbrKzig1Mj1V46AqVdtR5BXsnofnFjT1ObfbLbzaHEHelaQoHyMU9jj0fULzPU1WRW8sLPdPwKOqfA3HUQF0JVcXG6P2Oetnm02Ypb4p1SCwyDl74Odnl8TfzsNRyjoJp0KSFJIUkgEEG4IO4g8RAVrtGfmalMCjSJyoFlTj3soSdQg8yR3svHQaC8SnBmAZWmNZGEXWR33VarX4ngPwjSNzTaW2wgobFrqK1HepSjqpSjxUTx/6jLgEIQgEUTtkx8ubfFHkLrusJdKPbXfRtJ5A7zz8DeQbbdpZk2/UZZVph1N1rG9tB5clK114DXiIx9hezoMsipPj7Z0fZA+wg+18Sv28TAbLC+FGMPUx6ceAcmA3dxQ8rNoPAZiBfideAjnnEFednZlyZfUVOLN+gHBKRwSBoBHTG2yWK6FM5fZLaj4BabxytAIQhAIQhAIs/Ckka9KOSbp/86VbCpd471N3sWnTvIBIsreL9Nawi4fRtp5M5NP27qGUt36qUD+zZgMzY3j5co+aPP3RZZS0V+wu+rajyJ3Hn4i17RUO3TZ0HmTUmB9s0PtQPbQPa+JP7eAjI2JbSzON+ozKrzDSboWd7iBz5qTprxGvAwFrQhCAjeM8AytTayPossDuOp0WjwPEfhOkRbZy/M02YNGnjmQbqk3vZWkalA5EDvZeGo1Fos2MSpUtt9AQ4L2UFpO5SVDVKkngoHj/3AZcIQgEYVbqyJWWdmXPuNIKz5DcOpOnnGbFX+kJWOypSWQdX3UpPwpus/UJHnAVTgeirrdaU5MXUgqL7x/DcWQOQJskdPCOpEIAAAAAAsANwHSK42E4XEtSw+ofazR7Qn8AuED5XV+aLJgMGt0pMzLPS6/uutqQelwRfy3+UcZ1GQWw84y4LLbWpCh1BIP1EdtRz16QGCyzMpqDY+zf7rn4XAND4KSPmk8xAVDCEIBCEIBHTuwnDnq1KS6oWcmVdqfh3IHyBV+aKO2a4IXUp5Ddj2CCFPK4BPK/vKtYeZ4R1oyyEJShICUpAAA3ADQAdLQH6tAIIIBBFiDuI6xy3jiirolaS5L3SgKD7J/Dc3QeYBuk9PGOporbbthcTNLL6R9rKntAfwGwWPlZX5YCeUSrImpZqZb+46gLHmNx6g6eUZsVf6PdY7WlKZJ1YdUkfCqyx9SoeUWhAIQhAIQhAIpvbtIqmp2lSSTq6tweFy0m/kAoxckRSuUIO1mnP20YamVE9fsUp+qzASaUlUttobQLIQkJSOQAAA+Qj1hCARiVWlNTLC2HkBbaxlUk8R/B434RlwgOW9omyKYpylOtgvSl7hwDvIHJwcPi3HpuiAR3EREIxFsap04orLRZcO9TJyX8U2Kb+UBypEhwZgeYqT4aYT3QR2jhHcQOZPPkneYvCS9HenoWFLcmHQPZUpIB8cqQfqIsalUhmWaDMu2lptO5KRYePU9d8Br8H4QYpsqmXYGm9az95auKlf/OAjeQhAI8puVS42ttYuhaSlQ5gggj5GPWEBTewiRVKztVklHVpbY8bF1N/MFJi5IilDoQarNRfto+1LKB6/bJV9UCJXAIQhAf/2Q=="/>
          <p:cNvSpPr>
            <a:spLocks noChangeAspect="1" noChangeArrowheads="1"/>
          </p:cNvSpPr>
          <p:nvPr/>
        </p:nvSpPr>
        <p:spPr bwMode="auto">
          <a:xfrm>
            <a:off x="0" y="-655638"/>
            <a:ext cx="1524000" cy="13716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51208" name="AutoShape 8" descr="data:image/jpeg;base64,/9j/4AAQSkZJRgABAQAAAQABAAD/2wCEAAkGBhQSDxMREhQWFRMWFhsXGRgYGCEcGhwdJSIXHSAgGh4fJCofHB0vGxkaITYhLycpLy0wHCAxNjYqQSorMCkBCQoKBQUFDQUFDSkYEhgpKSkpKSkpKSkpKSkpKSkpKSkpKSkpKSkpKSkpKSkpKSkpKSkpKSkpKSkpKSkpKSkpKf/AABEIAJAAoAMBIgACEQEDEQH/xAAcAAEAAgMBAQEAAAAAAAAAAAAABgcEBQgDAgH/xAA8EAABAgQDBQQHCAICAwAAAAABAgMABAURBhIhBzFBUWETInGBCBRCUnKRoSMyYoKiscHCFZJD4SRT0f/EABQBAQAAAAAAAAAAAAAAAAAAAAD/xAAUEQEAAAAAAAAAAAAAAAAAAAAA/9oADAMBAAIRAxEAPwC8YQhAIQhAaLHVX9Vpk2+DYoZVl1t3iMqf1ERm4fdzScurmy2fmlJiFbe5rJRHE++62n65v6xI9nk921JknObCAfFIy/1gJFCEIBCEIBCEIBCEIDX4gdyycwrky4fklRjCwLV/WqZKPk3K2U5tb94DKr9QMeW0Oe7GkzrnJhYHioZf7RHNgk1nojafcdcT9c39oCxYQhAIQhAIQhAIQhAVtt/ls1FKvcebV+6f7R+7A6oHaMlv2mXVoPmc48rL+hiR7R6N61SZtkC6i0VJH4k98W63TaKg9HOvBucflFHR5AWn4kX0/wBVE/lgOhIQhAIQhAIQhAIQhAVvt8qgaoym/aedQgeRznysj6iPzYBLZaKFe+84r9k/1iCekZXg5OMSiToygrV8S7af6pB/NFv7OKN6rSZRkiyg0FKH4ld8363VbygJLCEIBCEIDWYjpy35VxDasjtszSvdcGqD4ZgL9Lxqtn+NkVKVzkBEw2cj7XFCx035TY28xwMSiKJ2nSMxRqqmryejT6rOJ9kr3qSsclAZr77gnlAXtCNBgvGjFSlg+ybHctsnvIVyPTkeMb+ARzDjKmLolfTMNps12vbtW3FBPfR0tdSfAiOnoh21TBgqNOWhKbvt3cZPHMBqnwUNPG3KAlNPn0PsoebOZtxIWkjiCLiMiKa9H/GuZpVMeNnG7ravxR7SfFJ1tyJ5RcsAhGo/y5/yPqulvVu263z5I28AhCNR/lz/AJH1XS3q3bdb58kBt4x6hPoYZW84crbaStRPAAXMZEU16QGNcrSaYybuOWW7bgj2U+KjrbkBzgINg2mLrdfVMOJu12vbu33BAPcR1vZKfAGOnoh2yvBgp1OQhSbPuWcePHMRonwSNPG/OJjAIQjQY0xoxTZYvvG53Ntg95auQ6czwgMbaBjZFNlc4AXMOHIw1xWs9N+UXF/IcRG1w5TlsSraHFZ3bZnVe84dVnwzE26WinNmMjMVmqqq85q0wqzafZC96UoHJIOa++5B5xe0AjArlEam5dyWfTmbcFiOPQg8CDqDGfCA5ardFnsO1AONKOQk9m5buOp91Y3XtvT5jgYu7Z/tWlqmkIuGpq3eaUd/Mtn2h03j6xKqxRWZtlTEw2lxpW9Kv3B3g9RrFF4w2BzDCy/TVl1AOYIKsrqCNe6rQK+h8YDoGEUBhnbfOSSxLVVlawnQqKcryeGoNgv6HqYuPDmNpOeTeWfQs2uUXsseKD3vO1oCjdrmHnaXVkVGV7iHV9qhQ3JdGq0nofvW4hShwMXZgXGjVTk0zDeix3XEcUL4jw4g8R5xl4qwy1UJRyVe+6saKG9KhuUnqD/I4xzfKTE7huqEKTcblD/jebvvSefEHek7+Nwu2amsmKWk8HKaofJ0q/iJVScQy81n9XfbdyGysiwrKdd9t2468YpfaLjiSeXT6iw9mUUOsuspNnUtrSpJvwSQVK3nW4tcXMVjhHGD1NmfWZfKVZSghYJSQeYBB3gHfwgOtqtiGXlcnrD7bWc2TnWE5jpuvv3jXhEVlZrPil1PBumpHzdCv5jnPF2MHqlM+szGUKypQAgEJAHIEniSd/GLS2dYxk2TUKo87ayGWG2VKu8UISlI04lRSncbCxvAWljrGjVMk1TDmqz3W0cVr4Dw4k8B5RSeyPDztUqy6jNd9DS+1Wo7lOnVCR0H3rcAlI4iNNNzE7iSqAJTYbkj/jZbvvUefEneo7uFukMK4Zap8o3Ks/dQNVHepR3qV1J/gcIDbwjR4jxtJyKbzL6EG1wi91nwQO952tFOYm23zk6sy1KZWgK0CgnM8rhoBcI+p6iAsjaBtWlqYkouHZq3daSd3IuH2R03n6xSNEos9iKoFx1RyAjtHLdxpPuoG69tyfM8TEkwfsDmH1h+pLLSCcxQFZnVk695WoT9T4RelHorMoyliXbS20nclP7k7yep1gPmh0RqUl25ZhOVtsWA49STxJOpMZ8IQCEIQCEIQGqxBhaWnmuymmUuJ4EjvJ6pUO8k+BilsV7AJhhXbU1wuAG4bUoJdT8KtEq/SfGLxqdaYlk55h5tpPNagn998V7XfSBkGTlYDkyrmkZEf7L1/TAVhK7TK1TV9m+pw20yTLZPyUbK+So2Ne24InZRbE1T2lrKTkVmJCV8FAEXHkqMir+kM66koEjL5DwdJcHy0EQTFGLxOIQPVJWXKVElTDeQq0tZWuogI5CEIBH0hViDYGx3HcY+YQFu07bmzJsBmRprbOgvdZsVW1J0zK15qvaNPNbTK1Ul9mwpwX0ySzZHzULq+ao0GGcZCTaUj1OUmFFebO+3nUNEiyddBpfzicUj0hnWkhBkZfIODRLY+WogPfCmwCYfV21ScLYJuW0qCnVfErVKf1Hwi6cP4WlpFrspVlLaeJA7yuqlHvKPiYgtC9IGQeOV8OSyuahnR/sjX9MWFTK0xMpzy7zbqeaFBX7boDNhCEAhCEAj8Uqwud0fLroSkqUQlIBJJNgAN5J4COfdoe02Yqj5p1MCyyTl7gOd7n8LfyuNTygJvjXbrKyai1LD1p4aEpVZtJ5FXtHoPnFZHHdcqzpbllOgHTJLjIhN/eXvHipUTLA/o+oRleqSs6t4YQe6PjUNVeAsOpi4ZGnNsNhtltDaBuShISB5CAoyj+j5NPkOT80E33pSS654FR7oPhmib0rYRTGbFba3zzccNvkjKP3ixI85mZS2hTi1BKEgqUomwAGpJPAWgNAcHUyWbKzKSraEC6lqbRoBxKiP5il9pe0ySmmXJKSlEFJIs/lCDcEEZEgXtpbW177owsf48mK3Npk5NKzL5rNtp3uH319OIB0SNTxiT0+hSGHGETM7lmKisXbbGuX4b6Ac3D+XqFIOsqSopUClQNiCLEHkQd0fEbzGWKlVGbVNLbbbUoAWbFtBuzH2lW0v0jRwCPWWlVuLCG0qWs7kpBJPHQDUx5RssP4gekphMxLLyOpuAbA6HeCCCLWgLJ2cbUJKWabkpyTbShNwX8oWbkkkuJIzceF7couUYOpky2FiUlXELF0rS2jUHiFAfzFDTNSk62PtEtyVTP3XBow+fdX/AOtZ4KPmd0fez/HsxRJtUnOJWJfNZxtW9s++jpxIGihqOEBatV2EUx65Q2tg823Db5KzD9ohFY9HyaYJckJoKtuSolpzwCh3SfHLF7y0ylxCXEKCkKAUlQNwQdQQeItHpAcyDHdcpLobmVOkDTJMDOhVvdXvPilUWbgrbrKzig1Mj1V46AqVdtR5BXsnofnFjT1ObfbLbzaHEHelaQoHyMU9jj0fULzPU1WRW8sLPdPwKOqfA3HUQF0JVcXG6P2Oetnm02Ypb4p1SCwyDl74Odnl8TfzsNRyjoJp0KSFJIUkgEEG4IO4g8RAVrtGfmalMCjSJyoFlTj3soSdQg8yR3svHQaC8SnBmAZWmNZGEXWR33VarX4ngPwjSNzTaW2wgobFrqK1HepSjqpSjxUTx/6jLgEIQgEUTtkx8ubfFHkLrusJdKPbXfRtJ5A7zz8DeQbbdpZk2/UZZVph1N1rG9tB5clK114DXiIx9hezoMsipPj7Z0fZA+wg+18Sv28TAbLC+FGMPUx6ceAcmA3dxQ8rNoPAZiBfideAjnnEFednZlyZfUVOLN+gHBKRwSBoBHTG2yWK6FM5fZLaj4BabxytAIQhAIQhAIs/Ckka9KOSbp/86VbCpd471N3sWnTvIBIsreL9Nawi4fRtp5M5NP27qGUt36qUD+zZgMzY3j5co+aPP3RZZS0V+wu+rajyJ3Hn4i17RUO3TZ0HmTUmB9s0PtQPbQPa+JP7eAjI2JbSzON+ozKrzDSboWd7iBz5qTprxGvAwFrQhCAjeM8AytTayPossDuOp0WjwPEfhOkRbZy/M02YNGnjmQbqk3vZWkalA5EDvZeGo1Fos2MSpUtt9AQ4L2UFpO5SVDVKkngoHj/3AZcIQgEYVbqyJWWdmXPuNIKz5DcOpOnnGbFX+kJWOypSWQdX3UpPwpus/UJHnAVTgeirrdaU5MXUgqL7x/DcWQOQJskdPCOpEIAAAAAAsANwHSK42E4XEtSw+ofazR7Qn8AuED5XV+aLJgMGt0pMzLPS6/uutqQelwRfy3+UcZ1GQWw84y4LLbWpCh1BIP1EdtRz16QGCyzMpqDY+zf7rn4XAND4KSPmk8xAVDCEIBCEIBHTuwnDnq1KS6oWcmVdqfh3IHyBV+aKO2a4IXUp5Ddj2CCFPK4BPK/vKtYeZ4R1oyyEJShICUpAAA3ADQAdLQH6tAIIIBBFiDuI6xy3jiirolaS5L3SgKD7J/Dc3QeYBuk9PGOporbbthcTNLL6R9rKntAfwGwWPlZX5YCeUSrImpZqZb+46gLHmNx6g6eUZsVf6PdY7WlKZJ1YdUkfCqyx9SoeUWhAIQhAIQhAIpvbtIqmp2lSSTq6tweFy0m/kAoxckRSuUIO1mnP20YamVE9fsUp+qzASaUlUttobQLIQkJSOQAAA+Qj1hCARiVWlNTLC2HkBbaxlUk8R/B434RlwgOW9omyKYpylOtgvSl7hwDvIHJwcPi3HpuiAR3EREIxFsap04orLRZcO9TJyX8U2Kb+UBypEhwZgeYqT4aYT3QR2jhHcQOZPPkneYvCS9HenoWFLcmHQPZUpIB8cqQfqIsalUhmWaDMu2lptO5KRYePU9d8Br8H4QYpsqmXYGm9az95auKlf/OAjeQhAI8puVS42ttYuhaSlQ5gggj5GPWEBTewiRVKztVklHVpbY8bF1N/MFJi5IilDoQarNRfto+1LKB6/bJV9UCJXAIQhAf/2Q=="/>
          <p:cNvSpPr>
            <a:spLocks noChangeAspect="1" noChangeArrowheads="1"/>
          </p:cNvSpPr>
          <p:nvPr/>
        </p:nvSpPr>
        <p:spPr bwMode="auto">
          <a:xfrm>
            <a:off x="0" y="-655638"/>
            <a:ext cx="1524000" cy="13716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51210" name="Picture 10" descr="Illustrating Spider - Spider Outline"/>
          <p:cNvPicPr>
            <a:picLocks noChangeAspect="1" noChangeArrowheads="1"/>
          </p:cNvPicPr>
          <p:nvPr/>
        </p:nvPicPr>
        <p:blipFill>
          <a:blip r:embed="rId3" cstate="print"/>
          <a:srcRect/>
          <a:stretch>
            <a:fillRect/>
          </a:stretch>
        </p:blipFill>
        <p:spPr bwMode="auto">
          <a:xfrm>
            <a:off x="2743200" y="1524000"/>
            <a:ext cx="3733800" cy="3379089"/>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
      <a:dk1>
        <a:srgbClr val="0000FF"/>
      </a:dk1>
      <a:lt1>
        <a:srgbClr val="0000FF"/>
      </a:lt1>
      <a:dk2>
        <a:srgbClr val="FF6600"/>
      </a:dk2>
      <a:lt2>
        <a:srgbClr val="808080"/>
      </a:lt2>
      <a:accent1>
        <a:srgbClr val="3333CC"/>
      </a:accent1>
      <a:accent2>
        <a:srgbClr val="3333CC"/>
      </a:accent2>
      <a:accent3>
        <a:srgbClr val="AAAAFF"/>
      </a:accent3>
      <a:accent4>
        <a:srgbClr val="0000DA"/>
      </a:accent4>
      <a:accent5>
        <a:srgbClr val="ADADE2"/>
      </a:accent5>
      <a:accent6>
        <a:srgbClr val="2D2DB9"/>
      </a:accent6>
      <a:hlink>
        <a:srgbClr val="FF9933"/>
      </a:hlink>
      <a:folHlink>
        <a:srgbClr val="6699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rgbClr val="FF9933"/>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306</Words>
  <Application>Microsoft Macintosh PowerPoint</Application>
  <PresentationFormat>On-screen Show (4:3)</PresentationFormat>
  <Paragraphs>72</Paragraphs>
  <Slides>57</Slides>
  <Notes>1</Notes>
  <HiddenSlides>1</HiddenSlides>
  <MMClips>2</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Default Design</vt:lpstr>
      <vt:lpstr>Instructions for using this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Valued Customer</dc:creator>
  <cp:keywords/>
  <dc:description/>
  <cp:lastModifiedBy>Sandy Nazarchuk</cp:lastModifiedBy>
  <cp:revision>38</cp:revision>
  <dcterms:created xsi:type="dcterms:W3CDTF">1999-03-08T16:42:31Z</dcterms:created>
  <dcterms:modified xsi:type="dcterms:W3CDTF">2013-10-10T14:17:59Z</dcterms:modified>
  <cp:category/>
</cp:coreProperties>
</file>